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877" r:id="rId5"/>
    <p:sldMasterId id="2147483885" r:id="rId6"/>
  </p:sldMasterIdLst>
  <p:notesMasterIdLst>
    <p:notesMasterId r:id="rId17"/>
  </p:notesMasterIdLst>
  <p:handoutMasterIdLst>
    <p:handoutMasterId r:id="rId18"/>
  </p:handoutMasterIdLst>
  <p:sldIdLst>
    <p:sldId id="322" r:id="rId7"/>
    <p:sldId id="323" r:id="rId8"/>
    <p:sldId id="329" r:id="rId9"/>
    <p:sldId id="334" r:id="rId10"/>
    <p:sldId id="330" r:id="rId11"/>
    <p:sldId id="331" r:id="rId12"/>
    <p:sldId id="332" r:id="rId13"/>
    <p:sldId id="333" r:id="rId14"/>
    <p:sldId id="335" r:id="rId15"/>
    <p:sldId id="324" r:id="rId16"/>
  </p:sldIdLst>
  <p:sldSz cx="9144000" cy="6858000" type="screen4x3"/>
  <p:notesSz cx="6858000" cy="9199563"/>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5" autoAdjust="0"/>
    <p:restoredTop sz="75730" autoAdjust="0"/>
  </p:normalViewPr>
  <p:slideViewPr>
    <p:cSldViewPr snapToGrid="0" snapToObjects="1">
      <p:cViewPr varScale="1">
        <p:scale>
          <a:sx n="67" d="100"/>
          <a:sy n="67" d="100"/>
        </p:scale>
        <p:origin x="1656" y="6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6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697" cy="459665"/>
          </a:xfrm>
          <a:prstGeom prst="rect">
            <a:avLst/>
          </a:prstGeom>
        </p:spPr>
        <p:txBody>
          <a:bodyPr vert="horz" lIns="89895" tIns="44947" rIns="89895" bIns="44947" rtlCol="0"/>
          <a:lstStyle>
            <a:lvl1pPr algn="l">
              <a:defRPr sz="1200" dirty="0">
                <a:ea typeface="MS PGothic"/>
                <a:cs typeface="MS PGothic"/>
              </a:defRPr>
            </a:lvl1pPr>
          </a:lstStyle>
          <a:p>
            <a:pPr>
              <a:defRPr/>
            </a:pPr>
            <a:endParaRPr lang="en-US"/>
          </a:p>
        </p:txBody>
      </p:sp>
      <p:sp>
        <p:nvSpPr>
          <p:cNvPr id="3" name="Date Placeholder 2"/>
          <p:cNvSpPr>
            <a:spLocks noGrp="1"/>
          </p:cNvSpPr>
          <p:nvPr>
            <p:ph type="dt" sz="quarter" idx="1"/>
          </p:nvPr>
        </p:nvSpPr>
        <p:spPr>
          <a:xfrm>
            <a:off x="3884753" y="0"/>
            <a:ext cx="2971697" cy="459665"/>
          </a:xfrm>
          <a:prstGeom prst="rect">
            <a:avLst/>
          </a:prstGeom>
        </p:spPr>
        <p:txBody>
          <a:bodyPr vert="horz" lIns="89895" tIns="44947" rIns="89895" bIns="44947" rtlCol="0"/>
          <a:lstStyle>
            <a:lvl1pPr algn="r">
              <a:defRPr sz="1200" smtClean="0">
                <a:ea typeface="MS PGothic"/>
                <a:cs typeface="MS PGothic"/>
              </a:defRPr>
            </a:lvl1pPr>
          </a:lstStyle>
          <a:p>
            <a:pPr>
              <a:defRPr/>
            </a:pPr>
            <a:fld id="{9A0C95DF-A48F-4C91-AD29-E2D40BA88BE6}" type="datetimeFigureOut">
              <a:rPr lang="en-US"/>
              <a:pPr>
                <a:defRPr/>
              </a:pPr>
              <a:t>9/6/2016</a:t>
            </a:fld>
            <a:endParaRPr lang="en-US" dirty="0"/>
          </a:p>
        </p:txBody>
      </p:sp>
      <p:sp>
        <p:nvSpPr>
          <p:cNvPr id="4" name="Footer Placeholder 3"/>
          <p:cNvSpPr>
            <a:spLocks noGrp="1"/>
          </p:cNvSpPr>
          <p:nvPr>
            <p:ph type="ftr" sz="quarter" idx="2"/>
          </p:nvPr>
        </p:nvSpPr>
        <p:spPr>
          <a:xfrm>
            <a:off x="0" y="8738330"/>
            <a:ext cx="2971697" cy="459665"/>
          </a:xfrm>
          <a:prstGeom prst="rect">
            <a:avLst/>
          </a:prstGeom>
        </p:spPr>
        <p:txBody>
          <a:bodyPr vert="horz" lIns="89895" tIns="44947" rIns="89895" bIns="44947" rtlCol="0" anchor="b"/>
          <a:lstStyle>
            <a:lvl1pPr algn="l">
              <a:defRPr sz="1200" dirty="0">
                <a:ea typeface="MS PGothic"/>
                <a:cs typeface="MS PGothic"/>
              </a:defRPr>
            </a:lvl1pPr>
          </a:lstStyle>
          <a:p>
            <a:pPr>
              <a:defRPr/>
            </a:pPr>
            <a:endParaRPr lang="en-US"/>
          </a:p>
        </p:txBody>
      </p:sp>
      <p:sp>
        <p:nvSpPr>
          <p:cNvPr id="5" name="Slide Number Placeholder 4"/>
          <p:cNvSpPr>
            <a:spLocks noGrp="1"/>
          </p:cNvSpPr>
          <p:nvPr>
            <p:ph type="sldNum" sz="quarter" idx="3"/>
          </p:nvPr>
        </p:nvSpPr>
        <p:spPr>
          <a:xfrm>
            <a:off x="3884753" y="8738330"/>
            <a:ext cx="2971697" cy="459665"/>
          </a:xfrm>
          <a:prstGeom prst="rect">
            <a:avLst/>
          </a:prstGeom>
        </p:spPr>
        <p:txBody>
          <a:bodyPr vert="horz" lIns="89895" tIns="44947" rIns="89895" bIns="44947" rtlCol="0" anchor="b"/>
          <a:lstStyle>
            <a:lvl1pPr algn="r">
              <a:defRPr sz="1200" smtClean="0">
                <a:ea typeface="MS PGothic"/>
                <a:cs typeface="MS PGothic"/>
              </a:defRPr>
            </a:lvl1pPr>
          </a:lstStyle>
          <a:p>
            <a:pPr>
              <a:defRPr/>
            </a:pPr>
            <a:fld id="{3B630DBB-DA42-4379-B475-42FEEFCD22C1}" type="slidenum">
              <a:rPr lang="en-US"/>
              <a:pPr>
                <a:defRPr/>
              </a:pPr>
              <a:t>‹#›</a:t>
            </a:fld>
            <a:endParaRPr lang="en-US" dirty="0"/>
          </a:p>
        </p:txBody>
      </p:sp>
    </p:spTree>
    <p:extLst>
      <p:ext uri="{BB962C8B-B14F-4D97-AF65-F5344CB8AC3E}">
        <p14:creationId xmlns:p14="http://schemas.microsoft.com/office/powerpoint/2010/main" val="216422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697" cy="459665"/>
          </a:xfrm>
          <a:prstGeom prst="rect">
            <a:avLst/>
          </a:prstGeom>
        </p:spPr>
        <p:txBody>
          <a:bodyPr vert="horz" lIns="91747" tIns="45873" rIns="91747" bIns="45873" rtlCol="0"/>
          <a:lstStyle>
            <a:lvl1pPr algn="l" fontAlgn="auto">
              <a:spcBef>
                <a:spcPts val="0"/>
              </a:spcBef>
              <a:spcAft>
                <a:spcPts val="0"/>
              </a:spcAft>
              <a:defRPr sz="1200" dirty="0">
                <a:latin typeface="+mn-lt"/>
                <a:ea typeface="+mn-ea"/>
                <a:cs typeface="+mn-cs"/>
              </a:defRPr>
            </a:lvl1pPr>
          </a:lstStyle>
          <a:p>
            <a:pPr>
              <a:defRPr/>
            </a:pPr>
            <a:endParaRPr lang="en-US"/>
          </a:p>
        </p:txBody>
      </p:sp>
      <p:sp>
        <p:nvSpPr>
          <p:cNvPr id="3" name="Date Placeholder 2"/>
          <p:cNvSpPr>
            <a:spLocks noGrp="1"/>
          </p:cNvSpPr>
          <p:nvPr>
            <p:ph type="dt" idx="1"/>
          </p:nvPr>
        </p:nvSpPr>
        <p:spPr>
          <a:xfrm>
            <a:off x="3884753" y="0"/>
            <a:ext cx="2971697" cy="459665"/>
          </a:xfrm>
          <a:prstGeom prst="rect">
            <a:avLst/>
          </a:prstGeom>
        </p:spPr>
        <p:txBody>
          <a:bodyPr vert="horz" wrap="square" lIns="91747" tIns="45873" rIns="91747" bIns="45873" numCol="1" anchor="t" anchorCtr="0" compatLnSpc="1">
            <a:prstTxWarp prst="textNoShape">
              <a:avLst/>
            </a:prstTxWarp>
          </a:bodyPr>
          <a:lstStyle>
            <a:lvl1pPr algn="r">
              <a:defRPr sz="1200">
                <a:ea typeface="MS PGothic" pitchFamily="34" charset="-128"/>
                <a:cs typeface="+mn-cs"/>
              </a:defRPr>
            </a:lvl1pPr>
          </a:lstStyle>
          <a:p>
            <a:pPr>
              <a:defRPr/>
            </a:pPr>
            <a:fld id="{010EAD3A-81C0-445A-AA8D-17793BFE97FF}" type="datetime1">
              <a:rPr lang="en-US"/>
              <a:pPr>
                <a:defRPr/>
              </a:pPr>
              <a:t>9/6/2016</a:t>
            </a:fld>
            <a:endParaRPr lang="en-US" dirty="0"/>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747" tIns="45873" rIns="91747" bIns="45873" rtlCol="0" anchor="ctr"/>
          <a:lstStyle/>
          <a:p>
            <a:pPr lvl="0"/>
            <a:endParaRPr lang="en-US" noProof="0" dirty="0" smtClean="0"/>
          </a:p>
        </p:txBody>
      </p:sp>
      <p:sp>
        <p:nvSpPr>
          <p:cNvPr id="5" name="Notes Placeholder 4"/>
          <p:cNvSpPr>
            <a:spLocks noGrp="1"/>
          </p:cNvSpPr>
          <p:nvPr>
            <p:ph type="body" sz="quarter" idx="3"/>
          </p:nvPr>
        </p:nvSpPr>
        <p:spPr>
          <a:xfrm>
            <a:off x="685180" y="4369165"/>
            <a:ext cx="5487640" cy="4140117"/>
          </a:xfrm>
          <a:prstGeom prst="rect">
            <a:avLst/>
          </a:prstGeom>
        </p:spPr>
        <p:txBody>
          <a:bodyPr vert="horz" lIns="91747" tIns="45873" rIns="91747" bIns="4587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38330"/>
            <a:ext cx="2971697" cy="459665"/>
          </a:xfrm>
          <a:prstGeom prst="rect">
            <a:avLst/>
          </a:prstGeom>
        </p:spPr>
        <p:txBody>
          <a:bodyPr vert="horz" lIns="91747" tIns="45873" rIns="91747" bIns="45873" rtlCol="0" anchor="b"/>
          <a:lstStyle>
            <a:lvl1pPr algn="l" fontAlgn="auto">
              <a:spcBef>
                <a:spcPts val="0"/>
              </a:spcBef>
              <a:spcAft>
                <a:spcPts val="0"/>
              </a:spcAft>
              <a:defRPr sz="1200" dirty="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753" y="8738330"/>
            <a:ext cx="2971697" cy="459665"/>
          </a:xfrm>
          <a:prstGeom prst="rect">
            <a:avLst/>
          </a:prstGeom>
        </p:spPr>
        <p:txBody>
          <a:bodyPr vert="horz" wrap="square" lIns="91747" tIns="45873" rIns="91747" bIns="45873" numCol="1" anchor="b" anchorCtr="0" compatLnSpc="1">
            <a:prstTxWarp prst="textNoShape">
              <a:avLst/>
            </a:prstTxWarp>
          </a:bodyPr>
          <a:lstStyle>
            <a:lvl1pPr algn="r">
              <a:defRPr sz="1200">
                <a:ea typeface="MS PGothic" pitchFamily="34" charset="-128"/>
                <a:cs typeface="+mn-cs"/>
              </a:defRPr>
            </a:lvl1pPr>
          </a:lstStyle>
          <a:p>
            <a:pPr>
              <a:defRPr/>
            </a:pPr>
            <a:fld id="{26E86DC5-65E8-4FEF-88EA-35B8A7069343}" type="slidenum">
              <a:rPr lang="en-US"/>
              <a:pPr>
                <a:defRPr/>
              </a:pPr>
              <a:t>‹#›</a:t>
            </a:fld>
            <a:endParaRPr lang="en-US" dirty="0"/>
          </a:p>
        </p:txBody>
      </p:sp>
    </p:spTree>
    <p:extLst>
      <p:ext uri="{BB962C8B-B14F-4D97-AF65-F5344CB8AC3E}">
        <p14:creationId xmlns:p14="http://schemas.microsoft.com/office/powerpoint/2010/main" val="127956325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t>
            </a:r>
            <a:r>
              <a:rPr lang="en-US" dirty="0" smtClean="0"/>
              <a:t>evening!</a:t>
            </a:r>
          </a:p>
          <a:p>
            <a:endParaRPr lang="en-US" dirty="0" smtClean="0"/>
          </a:p>
          <a:p>
            <a:r>
              <a:rPr lang="en-US" dirty="0" smtClean="0"/>
              <a:t>My</a:t>
            </a:r>
            <a:r>
              <a:rPr lang="en-US" baseline="0" dirty="0" smtClean="0"/>
              <a:t> name is___________________ and</a:t>
            </a:r>
          </a:p>
          <a:p>
            <a:endParaRPr lang="en-US" baseline="0" dirty="0" smtClean="0"/>
          </a:p>
          <a:p>
            <a:r>
              <a:rPr lang="en-US" baseline="0" dirty="0" smtClean="0"/>
              <a:t>I am a _________ grade AVID student</a:t>
            </a:r>
          </a:p>
          <a:p>
            <a:endParaRPr lang="en-US" baseline="0" dirty="0" smtClean="0"/>
          </a:p>
          <a:p>
            <a:r>
              <a:rPr lang="en-US" baseline="0" dirty="0" smtClean="0"/>
              <a:t>I’m a future graduate of ___________ college/ or I am a future ____________ (career).</a:t>
            </a:r>
          </a:p>
          <a:p>
            <a:endParaRPr lang="en-US" baseline="0" dirty="0" smtClean="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1</a:t>
            </a:fld>
            <a:endParaRPr lang="en-US" dirty="0"/>
          </a:p>
        </p:txBody>
      </p:sp>
    </p:spTree>
    <p:extLst>
      <p:ext uri="{BB962C8B-B14F-4D97-AF65-F5344CB8AC3E}">
        <p14:creationId xmlns:p14="http://schemas.microsoft.com/office/powerpoint/2010/main" val="120531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included</a:t>
            </a:r>
            <a:r>
              <a:rPr lang="en-US" baseline="0" dirty="0" smtClean="0"/>
              <a:t> the steps in the Tutorial Process in your handout along with some suggestions of how to use these steps at home with your student. </a:t>
            </a:r>
          </a:p>
          <a:p>
            <a:endParaRPr lang="en-US" dirty="0" smtClean="0"/>
          </a:p>
          <a:p>
            <a:r>
              <a:rPr lang="en-US" dirty="0" smtClean="0"/>
              <a:t>Do</a:t>
            </a:r>
            <a:r>
              <a:rPr lang="en-US" baseline="0" dirty="0" smtClean="0"/>
              <a:t> you have any questions?</a:t>
            </a:r>
          </a:p>
          <a:p>
            <a:endParaRPr lang="en-US" baseline="0" dirty="0" smtClean="0"/>
          </a:p>
          <a:p>
            <a:r>
              <a:rPr lang="en-US" baseline="0" dirty="0" smtClean="0"/>
              <a:t>(answer any questions the group has)</a:t>
            </a:r>
          </a:p>
          <a:p>
            <a:endParaRPr lang="en-US" baseline="0" dirty="0" smtClean="0"/>
          </a:p>
          <a:p>
            <a:endParaRPr lang="en-US" baseline="0" dirty="0" smtClean="0"/>
          </a:p>
          <a:p>
            <a:r>
              <a:rPr lang="en-US" baseline="0" dirty="0" smtClean="0"/>
              <a:t>For more information and resources, please visit our school AVID website at www.palmeravid.org</a:t>
            </a:r>
          </a:p>
          <a:p>
            <a:endParaRPr lang="en-US" baseline="0" dirty="0" smtClean="0"/>
          </a:p>
          <a:p>
            <a:r>
              <a:rPr lang="en-US" baseline="0" dirty="0" smtClean="0"/>
              <a:t>Thank you for coming!</a:t>
            </a:r>
            <a:endParaRPr lang="en-US" dirty="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10</a:t>
            </a:fld>
            <a:endParaRPr lang="en-US" dirty="0"/>
          </a:p>
        </p:txBody>
      </p:sp>
    </p:spTree>
    <p:extLst>
      <p:ext uri="{BB962C8B-B14F-4D97-AF65-F5344CB8AC3E}">
        <p14:creationId xmlns:p14="http://schemas.microsoft.com/office/powerpoint/2010/main" val="2723040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9473">
              <a:defRPr/>
            </a:pPr>
            <a:r>
              <a:rPr lang="en-US" dirty="0" smtClean="0"/>
              <a:t>Today, </a:t>
            </a:r>
            <a:r>
              <a:rPr lang="en-US" dirty="0"/>
              <a:t>in the </a:t>
            </a:r>
            <a:r>
              <a:rPr lang="en-US" dirty="0" smtClean="0"/>
              <a:t>“Are YOU </a:t>
            </a:r>
            <a:r>
              <a:rPr lang="en-US" dirty="0"/>
              <a:t>stuck in </a:t>
            </a:r>
            <a:r>
              <a:rPr lang="en-US" dirty="0" smtClean="0"/>
              <a:t>confusion, </a:t>
            </a:r>
            <a:r>
              <a:rPr lang="en-US" dirty="0"/>
              <a:t>lets get to a conclusion </a:t>
            </a:r>
            <a:r>
              <a:rPr lang="en-US" dirty="0" smtClean="0"/>
              <a:t>with AVID tutorials!” workshop </a:t>
            </a:r>
            <a:r>
              <a:rPr lang="en-US" dirty="0"/>
              <a:t>you </a:t>
            </a:r>
            <a:r>
              <a:rPr lang="en-US" dirty="0" smtClean="0"/>
              <a:t>will:</a:t>
            </a:r>
          </a:p>
          <a:p>
            <a:pPr defTabSz="449473">
              <a:defRPr/>
            </a:pPr>
            <a:endParaRPr lang="en-US" dirty="0" smtClean="0"/>
          </a:p>
          <a:p>
            <a:pPr marL="171450" indent="-171450" defTabSz="449473">
              <a:buFont typeface="Arial" pitchFamily="34" charset="0"/>
              <a:buChar char="•"/>
              <a:defRPr/>
            </a:pPr>
            <a:r>
              <a:rPr lang="en-US" dirty="0" smtClean="0"/>
              <a:t>Learn</a:t>
            </a:r>
            <a:r>
              <a:rPr lang="en-US" baseline="0" dirty="0" smtClean="0"/>
              <a:t> about the importance of the Tutorial Request Form (TRF) and how the TRF helps students identify their point of confusion</a:t>
            </a:r>
          </a:p>
          <a:p>
            <a:pPr marL="171450" indent="-171450" defTabSz="449473">
              <a:buFont typeface="Arial" pitchFamily="34" charset="0"/>
              <a:buChar char="•"/>
              <a:defRPr/>
            </a:pPr>
            <a:r>
              <a:rPr lang="en-US" dirty="0" smtClean="0"/>
              <a:t>Observe </a:t>
            </a:r>
            <a:r>
              <a:rPr lang="en-US" dirty="0"/>
              <a:t>an avid tutorial in action and find out  how </a:t>
            </a:r>
            <a:r>
              <a:rPr lang="en-US" dirty="0" smtClean="0"/>
              <a:t>students </a:t>
            </a:r>
            <a:r>
              <a:rPr lang="en-US" dirty="0"/>
              <a:t>collaborate and help each other </a:t>
            </a:r>
            <a:r>
              <a:rPr lang="en-US" dirty="0" smtClean="0"/>
              <a:t>succeed </a:t>
            </a:r>
            <a:r>
              <a:rPr lang="en-US" dirty="0"/>
              <a:t>in their academic classes. </a:t>
            </a:r>
            <a:endParaRPr lang="en-US" dirty="0" smtClean="0"/>
          </a:p>
          <a:p>
            <a:pPr marL="171450" indent="-171450" defTabSz="449473">
              <a:buFont typeface="Arial" pitchFamily="34" charset="0"/>
              <a:buChar char="•"/>
              <a:defRPr/>
            </a:pPr>
            <a:r>
              <a:rPr lang="en-US" dirty="0" smtClean="0"/>
              <a:t>At </a:t>
            </a:r>
            <a:r>
              <a:rPr lang="en-US" dirty="0"/>
              <a:t>the </a:t>
            </a:r>
            <a:r>
              <a:rPr lang="en-US" dirty="0" smtClean="0"/>
              <a:t>end, </a:t>
            </a:r>
            <a:r>
              <a:rPr lang="en-US" dirty="0"/>
              <a:t>we </a:t>
            </a:r>
            <a:r>
              <a:rPr lang="en-US" dirty="0" smtClean="0"/>
              <a:t>believe </a:t>
            </a:r>
            <a:r>
              <a:rPr lang="en-US" dirty="0"/>
              <a:t>you will </a:t>
            </a:r>
            <a:r>
              <a:rPr lang="en-US" dirty="0" smtClean="0"/>
              <a:t>be</a:t>
            </a:r>
            <a:r>
              <a:rPr lang="en-US" baseline="0" dirty="0" smtClean="0"/>
              <a:t> able</a:t>
            </a:r>
            <a:r>
              <a:rPr lang="en-US" dirty="0" smtClean="0"/>
              <a:t> </a:t>
            </a:r>
            <a:r>
              <a:rPr lang="en-US" dirty="0"/>
              <a:t>to use </a:t>
            </a:r>
            <a:r>
              <a:rPr lang="en-US" dirty="0" smtClean="0"/>
              <a:t>these </a:t>
            </a:r>
            <a:r>
              <a:rPr lang="en-US" dirty="0"/>
              <a:t>skills at home to help your child with homework and various assignments. We hope you enjoy our tutorial workshop. </a:t>
            </a:r>
          </a:p>
          <a:p>
            <a:endParaRPr lang="en-US" dirty="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2</a:t>
            </a:fld>
            <a:endParaRPr lang="en-US" dirty="0"/>
          </a:p>
        </p:txBody>
      </p:sp>
    </p:spTree>
    <p:extLst>
      <p:ext uri="{BB962C8B-B14F-4D97-AF65-F5344CB8AC3E}">
        <p14:creationId xmlns:p14="http://schemas.microsoft.com/office/powerpoint/2010/main" val="542754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In step</a:t>
            </a:r>
            <a:r>
              <a:rPr lang="en-US" sz="1200" baseline="0" dirty="0" smtClean="0"/>
              <a:t> 1, s</a:t>
            </a:r>
            <a:r>
              <a:rPr lang="en-US" sz="1200" dirty="0" smtClean="0"/>
              <a:t>tudents take Cornell-Notes in academic classes</a:t>
            </a:r>
            <a:r>
              <a:rPr lang="en-US" sz="1200" baseline="0" dirty="0" smtClean="0"/>
              <a:t> and participate in all lessons throughout the day.</a:t>
            </a:r>
            <a:endParaRPr lang="en-US" sz="1200" dirty="0" smtClean="0"/>
          </a:p>
          <a:p>
            <a:r>
              <a:rPr lang="en-US" sz="1200" dirty="0" smtClean="0"/>
              <a:t>Step 2 occurs the night before the tutorial.</a:t>
            </a:r>
            <a:r>
              <a:rPr lang="en-US" sz="1200" baseline="0" dirty="0" smtClean="0"/>
              <a:t> </a:t>
            </a:r>
            <a:r>
              <a:rPr lang="en-US" sz="1200" dirty="0" smtClean="0"/>
              <a:t> Students are required to complete the Tutorial Request Form (TRF) at home with resources such as quizzes, tests, notes, and HW </a:t>
            </a:r>
          </a:p>
          <a:p>
            <a:r>
              <a:rPr lang="en-US" sz="1200" dirty="0" smtClean="0"/>
              <a:t>Completing the TRF helps students identify what they know about their problem and where they get stuck.</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Narrator</a:t>
            </a:r>
            <a:r>
              <a:rPr lang="en-US" dirty="0" smtClean="0"/>
              <a:t>: every Monday and Wednesday</a:t>
            </a:r>
            <a:r>
              <a:rPr lang="en-US" baseline="0" dirty="0" smtClean="0"/>
              <a:t> night students are responsible for completing there tutorial request form (</a:t>
            </a:r>
            <a:r>
              <a:rPr lang="en-US" baseline="0" dirty="0" err="1" smtClean="0"/>
              <a:t>trf</a:t>
            </a:r>
            <a:r>
              <a:rPr lang="en-US" baseline="0" dirty="0" smtClean="0"/>
              <a:t>). Students are expected to go through notes and various assignments to identify a point of confusion. Once a student has there point of confusion they create a question to go along with it. Once they have there question they begin filling out their </a:t>
            </a:r>
            <a:r>
              <a:rPr lang="en-US" baseline="0" dirty="0" err="1" smtClean="0"/>
              <a:t>trf</a:t>
            </a:r>
            <a:r>
              <a:rPr lang="en-US" baseline="0" dirty="0" smtClean="0"/>
              <a:t>. The </a:t>
            </a:r>
            <a:r>
              <a:rPr lang="en-US" baseline="0" dirty="0" err="1" smtClean="0"/>
              <a:t>trf</a:t>
            </a:r>
            <a:r>
              <a:rPr lang="en-US" baseline="0" dirty="0" smtClean="0"/>
              <a:t> consists of a question, what they know abut there question, important definitions, and pre work leading up to there point of confusion. A </a:t>
            </a:r>
            <a:r>
              <a:rPr lang="en-US" baseline="0" dirty="0" err="1" smtClean="0"/>
              <a:t>trf</a:t>
            </a:r>
            <a:r>
              <a:rPr lang="en-US" baseline="0" dirty="0" smtClean="0"/>
              <a:t> can be for any academic subject your students take including science, social studies, math, language arts, and Spanish if your students in the  8</a:t>
            </a:r>
            <a:r>
              <a:rPr lang="en-US" baseline="30000" dirty="0" smtClean="0"/>
              <a:t>th</a:t>
            </a:r>
            <a:r>
              <a:rPr lang="en-US" baseline="0" dirty="0" smtClean="0"/>
              <a:t> grade.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3</a:t>
            </a:fld>
            <a:endParaRPr lang="en-US" dirty="0"/>
          </a:p>
        </p:txBody>
      </p:sp>
    </p:spTree>
    <p:extLst>
      <p:ext uri="{BB962C8B-B14F-4D97-AF65-F5344CB8AC3E}">
        <p14:creationId xmlns:p14="http://schemas.microsoft.com/office/powerpoint/2010/main" val="453052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Narrator: every Monday and Wednesday</a:t>
            </a:r>
            <a:r>
              <a:rPr lang="en-US" baseline="0" dirty="0" smtClean="0"/>
              <a:t> night students are responsible for completing a tutorial request form (</a:t>
            </a:r>
            <a:r>
              <a:rPr lang="en-US" baseline="0" dirty="0" err="1" smtClean="0"/>
              <a:t>trf</a:t>
            </a:r>
            <a:r>
              <a:rPr lang="en-US" baseline="0" dirty="0" smtClean="0"/>
              <a:t>). Students are expected to go through notes and various assignments to identify a point of confusion. Once a student has there point of confusion they create a question to go along with it. Once they have there question they begin filling out their </a:t>
            </a:r>
            <a:r>
              <a:rPr lang="en-US" baseline="0" dirty="0" err="1" smtClean="0"/>
              <a:t>trf</a:t>
            </a:r>
            <a:r>
              <a:rPr lang="en-US" baseline="0" dirty="0" smtClean="0"/>
              <a:t>. The </a:t>
            </a:r>
            <a:r>
              <a:rPr lang="en-US" baseline="0" dirty="0" err="1" smtClean="0"/>
              <a:t>trf</a:t>
            </a:r>
            <a:r>
              <a:rPr lang="en-US" baseline="0" dirty="0" smtClean="0"/>
              <a:t> consists of a question, what they know abut there question, important definitions, and pre work leading up to there point of confusion. A </a:t>
            </a:r>
            <a:r>
              <a:rPr lang="en-US" baseline="0" dirty="0" err="1" smtClean="0"/>
              <a:t>trf</a:t>
            </a:r>
            <a:r>
              <a:rPr lang="en-US" baseline="0" dirty="0" smtClean="0"/>
              <a:t> can be for any academic subject your student takes including science, social studies, math, language arts, and Spanish/French if your student is in 8</a:t>
            </a:r>
            <a:r>
              <a:rPr lang="en-US" baseline="30000" dirty="0" smtClean="0"/>
              <a:t>th</a:t>
            </a:r>
            <a:r>
              <a:rPr lang="en-US" baseline="0" dirty="0" smtClean="0"/>
              <a:t> grade.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4</a:t>
            </a:fld>
            <a:endParaRPr lang="en-US" dirty="0"/>
          </a:p>
        </p:txBody>
      </p:sp>
    </p:spTree>
    <p:extLst>
      <p:ext uri="{BB962C8B-B14F-4D97-AF65-F5344CB8AC3E}">
        <p14:creationId xmlns:p14="http://schemas.microsoft.com/office/powerpoint/2010/main" val="1340240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Narrator:  Tutorials are every Tuesday and Thursday in the avid classroom. Students begin by walking in and handing</a:t>
            </a:r>
            <a:r>
              <a:rPr lang="en-US" baseline="0" dirty="0" smtClean="0"/>
              <a:t> </a:t>
            </a:r>
            <a:r>
              <a:rPr lang="en-US" dirty="0" smtClean="0"/>
              <a:t>the</a:t>
            </a:r>
            <a:r>
              <a:rPr lang="en-US" baseline="0" dirty="0" smtClean="0"/>
              <a:t> tutor their TRF. Once a student volunteers he/she goes to the board writes their question and gives a 30-second speech.  In this speech, the students share their pre-work from the TRF and explain their point of confusion (P.O.C). A student’s point of confusion is what they don’t understand about that specific topic their question is on. When the student at the board states there point of confusion it tells the group what they need help on and how to help them.</a:t>
            </a:r>
            <a:endParaRPr lang="en-US" dirty="0" smtClean="0"/>
          </a:p>
          <a:p>
            <a:endParaRPr lang="en-US" dirty="0" smtClean="0"/>
          </a:p>
          <a:p>
            <a:endParaRPr lang="en-US" dirty="0" smtClean="0"/>
          </a:p>
          <a:p>
            <a:r>
              <a:rPr lang="en-US" dirty="0" smtClean="0"/>
              <a:t>Demo: tutor: Hello</a:t>
            </a:r>
            <a:r>
              <a:rPr lang="en-US" baseline="0" dirty="0" smtClean="0"/>
              <a:t> kids!</a:t>
            </a:r>
          </a:p>
          <a:p>
            <a:r>
              <a:rPr lang="en-US" baseline="0" dirty="0" smtClean="0"/>
              <a:t>Tutor: let me see your TRF and your resources.</a:t>
            </a:r>
          </a:p>
          <a:p>
            <a:r>
              <a:rPr lang="en-US" baseline="0" dirty="0" smtClean="0"/>
              <a:t>Tutor: who would like to go first. </a:t>
            </a:r>
          </a:p>
          <a:p>
            <a:r>
              <a:rPr lang="en-US" baseline="0" dirty="0" smtClean="0"/>
              <a:t>Student 1: I do!</a:t>
            </a:r>
          </a:p>
          <a:p>
            <a:r>
              <a:rPr lang="en-US" baseline="0" dirty="0" smtClean="0"/>
              <a:t>Tutor: okay go ahead. </a:t>
            </a:r>
          </a:p>
          <a:p>
            <a:r>
              <a:rPr lang="en-US" baseline="0" dirty="0" smtClean="0"/>
              <a:t>Student 1: my higher level question is,  how can I apply the steps to solve a two-step equation. </a:t>
            </a:r>
          </a:p>
          <a:p>
            <a:r>
              <a:rPr lang="en-US" baseline="0" dirty="0" smtClean="0"/>
              <a:t>Student 2: what is your point of confusion?</a:t>
            </a:r>
          </a:p>
          <a:p>
            <a:r>
              <a:rPr lang="en-US" baseline="0" dirty="0" smtClean="0"/>
              <a:t>Student 1: I understand how to solve a one step but once I bring down the variable to start a two step I get lost.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5</a:t>
            </a:fld>
            <a:endParaRPr lang="en-US" dirty="0"/>
          </a:p>
        </p:txBody>
      </p:sp>
    </p:spTree>
    <p:extLst>
      <p:ext uri="{BB962C8B-B14F-4D97-AF65-F5344CB8AC3E}">
        <p14:creationId xmlns:p14="http://schemas.microsoft.com/office/powerpoint/2010/main" val="1225996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Narrator: </a:t>
            </a:r>
          </a:p>
          <a:p>
            <a:r>
              <a:rPr lang="en-US" dirty="0" smtClean="0"/>
              <a:t>After the tutorial begins students start asking questions to help</a:t>
            </a:r>
            <a:r>
              <a:rPr lang="en-US" baseline="0" dirty="0" smtClean="0"/>
              <a:t> their peer figure out their point of confusion. Asking questions helps the student figure it out on their own without receiving the answer.</a:t>
            </a:r>
            <a:endParaRPr lang="en-US" dirty="0" smtClean="0"/>
          </a:p>
          <a:p>
            <a:endParaRPr lang="en-US" dirty="0" smtClean="0"/>
          </a:p>
          <a:p>
            <a:endParaRPr lang="en-US" dirty="0" smtClean="0"/>
          </a:p>
          <a:p>
            <a:r>
              <a:rPr lang="en-US" dirty="0" smtClean="0"/>
              <a:t>Demo: </a:t>
            </a:r>
          </a:p>
          <a:p>
            <a:r>
              <a:rPr lang="en-US" dirty="0" smtClean="0"/>
              <a:t>*Student</a:t>
            </a:r>
            <a:r>
              <a:rPr lang="en-US" baseline="0" dirty="0" smtClean="0"/>
              <a:t> 2 starts asking student one questions leading him/her to the correct answer.*</a:t>
            </a:r>
          </a:p>
          <a:p>
            <a:endParaRPr lang="en-US" dirty="0" smtClean="0"/>
          </a:p>
          <a:p>
            <a:r>
              <a:rPr lang="en-US" dirty="0" smtClean="0"/>
              <a:t>Narrator: after the student solves their point of confusion he</a:t>
            </a:r>
            <a:r>
              <a:rPr lang="en-US" baseline="0" dirty="0" smtClean="0"/>
              <a:t> or she</a:t>
            </a:r>
            <a:r>
              <a:rPr lang="en-US" dirty="0" smtClean="0"/>
              <a:t> begins writing the process on the board. The student’s process is HOW they solved their</a:t>
            </a:r>
            <a:r>
              <a:rPr lang="en-US" baseline="0" dirty="0" smtClean="0"/>
              <a:t> question. After the process is written, other students ask where the ah-ha moment was. After giving their ah-ha moment  the student gives a verbal reflection and restates the steps they did to solve there question. Sometimes with a math question the tutor or students give the presenter another question to check for comprehension.</a:t>
            </a:r>
            <a:endParaRPr lang="en-US" dirty="0" smtClean="0"/>
          </a:p>
          <a:p>
            <a:endParaRPr lang="en-US" dirty="0" smtClean="0"/>
          </a:p>
          <a:p>
            <a:endParaRPr lang="en-US" dirty="0" smtClean="0"/>
          </a:p>
          <a:p>
            <a:r>
              <a:rPr lang="en-US" dirty="0" smtClean="0"/>
              <a:t>Demo: </a:t>
            </a:r>
          </a:p>
          <a:p>
            <a:r>
              <a:rPr lang="en-US" dirty="0" smtClean="0"/>
              <a:t>Students 1:</a:t>
            </a:r>
            <a:r>
              <a:rPr lang="en-US" baseline="0" dirty="0" smtClean="0"/>
              <a:t> writes their process on the board</a:t>
            </a:r>
          </a:p>
          <a:p>
            <a:r>
              <a:rPr lang="en-US" dirty="0" smtClean="0"/>
              <a:t>Student 2: where</a:t>
            </a:r>
            <a:r>
              <a:rPr lang="en-US" baseline="0" dirty="0" smtClean="0"/>
              <a:t> was your aha moment </a:t>
            </a:r>
          </a:p>
          <a:p>
            <a:r>
              <a:rPr lang="en-US" baseline="0" dirty="0" smtClean="0"/>
              <a:t>Student 1: my aha moment was when I realized you have to use inverse operations with the variable to. </a:t>
            </a:r>
          </a:p>
          <a:p>
            <a:r>
              <a:rPr lang="en-US" baseline="0" dirty="0" smtClean="0"/>
              <a:t>Student 2: what inverse operation do you use in this specific problem.</a:t>
            </a:r>
          </a:p>
          <a:p>
            <a:r>
              <a:rPr lang="en-US" baseline="0" dirty="0" smtClean="0"/>
              <a:t> student 1: in this problem I used division because when a variable is next to a number it means to multiply. </a:t>
            </a:r>
          </a:p>
          <a:p>
            <a:r>
              <a:rPr lang="en-US" baseline="0" dirty="0" smtClean="0"/>
              <a:t>Student 2: great! </a:t>
            </a:r>
          </a:p>
          <a:p>
            <a:r>
              <a:rPr lang="en-US" baseline="0" dirty="0" smtClean="0"/>
              <a:t>Student: 2 to make sure you understand complete this problem 10= 6x + 2</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6</a:t>
            </a:fld>
            <a:endParaRPr lang="en-US" dirty="0"/>
          </a:p>
        </p:txBody>
      </p:sp>
    </p:spTree>
    <p:extLst>
      <p:ext uri="{BB962C8B-B14F-4D97-AF65-F5344CB8AC3E}">
        <p14:creationId xmlns:p14="http://schemas.microsoft.com/office/powerpoint/2010/main" val="2608862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the end of the tutorial, students complete a reflection on their learning. </a:t>
            </a:r>
            <a:endParaRPr lang="en-US" dirty="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7</a:t>
            </a:fld>
            <a:endParaRPr lang="en-US" dirty="0"/>
          </a:p>
        </p:txBody>
      </p:sp>
    </p:spTree>
    <p:extLst>
      <p:ext uri="{BB962C8B-B14F-4D97-AF65-F5344CB8AC3E}">
        <p14:creationId xmlns:p14="http://schemas.microsoft.com/office/powerpoint/2010/main" val="3927032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AVID students follow this process in tutorials every Tuesday and Thursday, the steps of identifying a point of confusion, asking questions, and identifying resources to get to the Ah-Ha! Moment become routine, so we can use this process when we are in other study groups or studying at home. </a:t>
            </a:r>
            <a:endParaRPr lang="en-US" dirty="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8</a:t>
            </a:fld>
            <a:endParaRPr lang="en-US" dirty="0"/>
          </a:p>
        </p:txBody>
      </p:sp>
    </p:spTree>
    <p:extLst>
      <p:ext uri="{BB962C8B-B14F-4D97-AF65-F5344CB8AC3E}">
        <p14:creationId xmlns:p14="http://schemas.microsoft.com/office/powerpoint/2010/main" val="3589704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AVID Students:  Open your binder to your AVID section and go to your TRF </a:t>
            </a:r>
            <a:r>
              <a:rPr lang="en-US" dirty="0" err="1" smtClean="0"/>
              <a:t>subdivider</a:t>
            </a:r>
            <a:r>
              <a:rPr lang="en-US" dirty="0" smtClean="0"/>
              <a:t>.  Please take out </a:t>
            </a:r>
            <a:r>
              <a:rPr lang="en-US" smtClean="0"/>
              <a:t>the</a:t>
            </a:r>
            <a:r>
              <a:rPr lang="en-US" baseline="0" smtClean="0"/>
              <a:t> </a:t>
            </a:r>
            <a:r>
              <a:rPr lang="en-US" baseline="0" smtClean="0"/>
              <a:t>2 </a:t>
            </a:r>
            <a:r>
              <a:rPr lang="en-US" baseline="0" dirty="0" smtClean="0"/>
              <a:t>most recent graded TRF’s.  Explain to your parent how we complete a TRF for homework.</a:t>
            </a:r>
            <a:endParaRPr lang="en-US" dirty="0" smtClean="0"/>
          </a:p>
          <a:p>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Parents:  Review the graded</a:t>
            </a:r>
            <a:r>
              <a:rPr lang="en-US" baseline="0" dirty="0" smtClean="0"/>
              <a:t> TRF’s with your son/daughter.  Discuss the questions listed on the screen.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6E86DC5-65E8-4FEF-88EA-35B8A7069343}" type="slidenum">
              <a:rPr lang="en-US" smtClean="0"/>
              <a:pPr>
                <a:defRPr/>
              </a:pPr>
              <a:t>9</a:t>
            </a:fld>
            <a:endParaRPr lang="en-US" dirty="0"/>
          </a:p>
        </p:txBody>
      </p:sp>
    </p:spTree>
    <p:extLst>
      <p:ext uri="{BB962C8B-B14F-4D97-AF65-F5344CB8AC3E}">
        <p14:creationId xmlns:p14="http://schemas.microsoft.com/office/powerpoint/2010/main" val="3698166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14288" y="0"/>
            <a:ext cx="8656638" cy="581183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8" name="Rectangle 7"/>
          <p:cNvSpPr/>
          <p:nvPr userDrawn="1"/>
        </p:nvSpPr>
        <p:spPr>
          <a:xfrm>
            <a:off x="0" y="6475413"/>
            <a:ext cx="35179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1" descr="AVID_logo-spot.jpg"/>
          <p:cNvPicPr>
            <a:picLocks noChangeAspect="1"/>
          </p:cNvPicPr>
          <p:nvPr userDrawn="1"/>
        </p:nvPicPr>
        <p:blipFill>
          <a:blip r:embed="rId2"/>
          <a:srcRect/>
          <a:stretch>
            <a:fillRect/>
          </a:stretch>
        </p:blipFill>
        <p:spPr bwMode="auto">
          <a:xfrm>
            <a:off x="246063" y="5980113"/>
            <a:ext cx="1152525" cy="746125"/>
          </a:xfrm>
          <a:prstGeom prst="rect">
            <a:avLst/>
          </a:prstGeom>
          <a:noFill/>
          <a:ln w="9525">
            <a:noFill/>
            <a:miter lim="800000"/>
            <a:headEnd/>
            <a:tailEnd/>
          </a:ln>
        </p:spPr>
      </p:pic>
      <p:sp>
        <p:nvSpPr>
          <p:cNvPr id="10" name="Rectangle 9"/>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14288" y="5876925"/>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TextBox 14"/>
          <p:cNvSpPr txBox="1"/>
          <p:nvPr userDrawn="1"/>
        </p:nvSpPr>
        <p:spPr>
          <a:xfrm>
            <a:off x="98425" y="4673600"/>
            <a:ext cx="8415338" cy="968375"/>
          </a:xfrm>
          <a:prstGeom prst="rect">
            <a:avLst/>
          </a:prstGeom>
          <a:noFill/>
        </p:spPr>
        <p:txBody>
          <a:bodyPr>
            <a:spAutoFit/>
          </a:bodyPr>
          <a:lstStyle/>
          <a:p>
            <a:pPr algn="ctr">
              <a:lnSpc>
                <a:spcPct val="150000"/>
              </a:lnSpc>
              <a:defRPr/>
            </a:pPr>
            <a:r>
              <a:rPr lang="en-US" sz="2000" dirty="0">
                <a:solidFill>
                  <a:schemeClr val="bg1"/>
                </a:solidFill>
                <a:latin typeface="+mn-lt"/>
                <a:cs typeface="Arial" pitchFamily="34" charset="0"/>
              </a:rPr>
              <a:t>AVID’s mission is to close the achievement gap by preparing </a:t>
            </a:r>
          </a:p>
          <a:p>
            <a:pPr algn="ctr">
              <a:lnSpc>
                <a:spcPct val="150000"/>
              </a:lnSpc>
              <a:defRPr/>
            </a:pPr>
            <a:r>
              <a:rPr lang="en-US" sz="2000" dirty="0">
                <a:solidFill>
                  <a:schemeClr val="bg1"/>
                </a:solidFill>
                <a:latin typeface="+mn-lt"/>
                <a:cs typeface="Arial" pitchFamily="34" charset="0"/>
              </a:rPr>
              <a:t>all students for college readiness and success in a global society.</a:t>
            </a:r>
          </a:p>
        </p:txBody>
      </p:sp>
      <p:sp>
        <p:nvSpPr>
          <p:cNvPr id="16" name="TextBox 15"/>
          <p:cNvSpPr txBox="1"/>
          <p:nvPr userDrawn="1"/>
        </p:nvSpPr>
        <p:spPr>
          <a:xfrm>
            <a:off x="8080375" y="6326188"/>
            <a:ext cx="433388" cy="369887"/>
          </a:xfrm>
          <a:prstGeom prst="rect">
            <a:avLst/>
          </a:prstGeom>
          <a:solidFill>
            <a:schemeClr val="bg1"/>
          </a:solidFill>
        </p:spPr>
        <p:txBody>
          <a:bodyPr>
            <a:spAutoFit/>
          </a:bodyPr>
          <a:lstStyle/>
          <a:p>
            <a:pPr>
              <a:defRPr/>
            </a:pPr>
            <a:endParaRPr lang="en-US" dirty="0"/>
          </a:p>
        </p:txBody>
      </p:sp>
      <p:sp>
        <p:nvSpPr>
          <p:cNvPr id="20" name="Text Placeholder 19"/>
          <p:cNvSpPr>
            <a:spLocks noGrp="1"/>
          </p:cNvSpPr>
          <p:nvPr>
            <p:ph type="body" sz="quarter" idx="13"/>
          </p:nvPr>
        </p:nvSpPr>
        <p:spPr>
          <a:xfrm>
            <a:off x="700088" y="233363"/>
            <a:ext cx="7380287" cy="914400"/>
          </a:xfrm>
        </p:spPr>
        <p:txBody>
          <a:bodyPr/>
          <a:lstStyle>
            <a:lvl1pPr algn="ctr">
              <a:buNone/>
              <a:defRPr sz="5400" baseline="0">
                <a:solidFill>
                  <a:schemeClr val="bg1"/>
                </a:solidFill>
                <a:latin typeface="Georgia" pitchFamily="18" charset="0"/>
              </a:defRPr>
            </a:lvl1pPr>
          </a:lstStyle>
          <a:p>
            <a:pPr lvl="0"/>
            <a:r>
              <a:rPr lang="en-US" smtClean="0"/>
              <a:t>Click to edit Master text styles</a:t>
            </a:r>
          </a:p>
        </p:txBody>
      </p:sp>
      <p:sp>
        <p:nvSpPr>
          <p:cNvPr id="23" name="Text Placeholder 22"/>
          <p:cNvSpPr>
            <a:spLocks noGrp="1"/>
          </p:cNvSpPr>
          <p:nvPr>
            <p:ph type="body" sz="quarter" idx="14" hasCustomPrompt="1"/>
          </p:nvPr>
        </p:nvSpPr>
        <p:spPr>
          <a:xfrm>
            <a:off x="3517900" y="6102350"/>
            <a:ext cx="4996318" cy="623888"/>
          </a:xfrm>
        </p:spPr>
        <p:txBody>
          <a:bodyPr/>
          <a:lstStyle>
            <a:lvl1pPr algn="r">
              <a:buNone/>
              <a:defRPr sz="4000">
                <a:solidFill>
                  <a:schemeClr val="tx2">
                    <a:lumMod val="75000"/>
                  </a:schemeClr>
                </a:solidFill>
                <a:latin typeface="Georgia" pitchFamily="18" charset="0"/>
              </a:defRPr>
            </a:lvl1pPr>
          </a:lstStyle>
          <a:p>
            <a:pPr lvl="0"/>
            <a:r>
              <a:rPr lang="en-US" dirty="0" smtClean="0"/>
              <a:t>AVID Parent Night</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with header">
    <p:spTree>
      <p:nvGrpSpPr>
        <p:cNvPr id="1" name=""/>
        <p:cNvGrpSpPr/>
        <p:nvPr/>
      </p:nvGrpSpPr>
      <p:grpSpPr>
        <a:xfrm>
          <a:off x="0" y="0"/>
          <a:ext cx="0" cy="0"/>
          <a:chOff x="0" y="0"/>
          <a:chExt cx="0" cy="0"/>
        </a:xfrm>
      </p:grpSpPr>
      <p:sp>
        <p:nvSpPr>
          <p:cNvPr id="7" name="Rectangle 6"/>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11" name="Rectangle 10"/>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14" name="Rectangle 13"/>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Text Placeholder 2"/>
          <p:cNvSpPr>
            <a:spLocks noGrp="1"/>
          </p:cNvSpPr>
          <p:nvPr>
            <p:ph type="body" idx="1"/>
          </p:nvPr>
        </p:nvSpPr>
        <p:spPr>
          <a:xfrm>
            <a:off x="228601" y="1388835"/>
            <a:ext cx="4041648" cy="951268"/>
          </a:xfrm>
          <a:prstGeom prst="rect">
            <a:avLst/>
          </a:prstGeom>
          <a:solidFill>
            <a:srgbClr val="FFB312">
              <a:alpha val="80000"/>
            </a:srgbClr>
          </a:solidFill>
          <a:ln w="12700">
            <a:solidFill>
              <a:schemeClr val="accent2"/>
            </a:solidFill>
          </a:ln>
        </p:spPr>
        <p:txBody>
          <a:bodyPr anchor="ctr">
            <a:noAutofit/>
          </a:bodyPr>
          <a:lstStyle>
            <a:lvl1pPr marL="45720" indent="0">
              <a:buNone/>
              <a:defRPr sz="3200" b="1">
                <a:solidFill>
                  <a:schemeClr val="accent1">
                    <a:lumMod val="50000"/>
                  </a:schemeClr>
                </a:solidFill>
                <a:latin typeface="Arial" pitchFamily="34" charset="0"/>
                <a:cs typeface="Arial"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15" name="Content Placeholder 4"/>
          <p:cNvSpPr>
            <a:spLocks noGrp="1"/>
          </p:cNvSpPr>
          <p:nvPr>
            <p:ph sz="quarter" idx="2"/>
          </p:nvPr>
        </p:nvSpPr>
        <p:spPr>
          <a:xfrm>
            <a:off x="222232" y="2340103"/>
            <a:ext cx="4041648" cy="3392132"/>
          </a:xfrm>
          <a:prstGeom prst="rect">
            <a:avLst/>
          </a:prstGeom>
        </p:spPr>
        <p:txBody>
          <a:bodyPr/>
          <a:lstStyle>
            <a:lvl1pPr>
              <a:defRPr sz="2000">
                <a:solidFill>
                  <a:schemeClr val="accent1">
                    <a:lumMod val="50000"/>
                  </a:schemeClr>
                </a:solidFill>
                <a:latin typeface="Arial" pitchFamily="34" charset="0"/>
                <a:cs typeface="Arial" pitchFamily="34" charset="0"/>
              </a:defRPr>
            </a:lvl1pPr>
            <a:lvl2pPr>
              <a:defRPr sz="3000">
                <a:solidFill>
                  <a:schemeClr val="accent1">
                    <a:lumMod val="50000"/>
                  </a:schemeClr>
                </a:solidFill>
                <a:latin typeface="Arial" pitchFamily="34" charset="0"/>
                <a:cs typeface="Arial" pitchFamily="34" charset="0"/>
              </a:defRPr>
            </a:lvl2pPr>
            <a:lvl3pPr>
              <a:defRPr sz="2800">
                <a:solidFill>
                  <a:schemeClr val="accent1">
                    <a:lumMod val="50000"/>
                  </a:schemeClr>
                </a:solidFill>
                <a:latin typeface="Arial" pitchFamily="34" charset="0"/>
                <a:cs typeface="Arial" pitchFamily="34" charset="0"/>
              </a:defRPr>
            </a:lvl3pPr>
            <a:lvl4pPr>
              <a:defRPr sz="2400">
                <a:solidFill>
                  <a:schemeClr val="accent1">
                    <a:lumMod val="50000"/>
                  </a:schemeClr>
                </a:solidFill>
                <a:latin typeface="Arial" pitchFamily="34" charset="0"/>
                <a:cs typeface="Arial" pitchFamily="34" charset="0"/>
              </a:defRPr>
            </a:lvl4pPr>
            <a:lvl5pPr>
              <a:defRPr sz="2400">
                <a:solidFill>
                  <a:schemeClr val="accent1">
                    <a:lumMod val="50000"/>
                  </a:schemeClr>
                </a:solidFill>
                <a:latin typeface="Arial" pitchFamily="34" charset="0"/>
                <a:cs typeface="Arial" pitchFamily="34" charset="0"/>
              </a:defRPr>
            </a:lvl5pPr>
          </a:lstStyle>
          <a:p>
            <a:pPr lvl="0"/>
            <a:r>
              <a:rPr lang="en-US" dirty="0" smtClean="0"/>
              <a:t>Click to edit Master text styles</a:t>
            </a:r>
          </a:p>
        </p:txBody>
      </p:sp>
      <p:sp>
        <p:nvSpPr>
          <p:cNvPr id="17" name="Content Placeholder 4"/>
          <p:cNvSpPr>
            <a:spLocks noGrp="1"/>
          </p:cNvSpPr>
          <p:nvPr>
            <p:ph sz="quarter" idx="13"/>
          </p:nvPr>
        </p:nvSpPr>
        <p:spPr>
          <a:xfrm>
            <a:off x="4516234" y="2340103"/>
            <a:ext cx="4041648" cy="3392132"/>
          </a:xfrm>
          <a:prstGeom prst="rect">
            <a:avLst/>
          </a:prstGeom>
        </p:spPr>
        <p:txBody>
          <a:bodyPr/>
          <a:lstStyle>
            <a:lvl1pPr>
              <a:defRPr sz="2000">
                <a:solidFill>
                  <a:schemeClr val="accent1">
                    <a:lumMod val="50000"/>
                  </a:schemeClr>
                </a:solidFill>
                <a:latin typeface="Arial" pitchFamily="34" charset="0"/>
                <a:cs typeface="Arial" pitchFamily="34" charset="0"/>
              </a:defRPr>
            </a:lvl1pPr>
            <a:lvl2pPr>
              <a:defRPr sz="3000">
                <a:solidFill>
                  <a:schemeClr val="accent1">
                    <a:lumMod val="50000"/>
                  </a:schemeClr>
                </a:solidFill>
                <a:latin typeface="Arial" pitchFamily="34" charset="0"/>
                <a:cs typeface="Arial" pitchFamily="34" charset="0"/>
              </a:defRPr>
            </a:lvl2pPr>
            <a:lvl3pPr>
              <a:defRPr sz="2800">
                <a:solidFill>
                  <a:schemeClr val="accent1">
                    <a:lumMod val="50000"/>
                  </a:schemeClr>
                </a:solidFill>
                <a:latin typeface="Arial" pitchFamily="34" charset="0"/>
                <a:cs typeface="Arial" pitchFamily="34" charset="0"/>
              </a:defRPr>
            </a:lvl3pPr>
            <a:lvl4pPr>
              <a:defRPr sz="2400">
                <a:solidFill>
                  <a:schemeClr val="accent1">
                    <a:lumMod val="50000"/>
                  </a:schemeClr>
                </a:solidFill>
                <a:latin typeface="Arial" pitchFamily="34" charset="0"/>
                <a:cs typeface="Arial" pitchFamily="34" charset="0"/>
              </a:defRPr>
            </a:lvl4pPr>
            <a:lvl5pPr>
              <a:defRPr sz="2400">
                <a:solidFill>
                  <a:schemeClr val="accent1">
                    <a:lumMod val="50000"/>
                  </a:schemeClr>
                </a:solidFill>
                <a:latin typeface="Arial" pitchFamily="34" charset="0"/>
                <a:cs typeface="Arial" pitchFamily="34" charset="0"/>
              </a:defRPr>
            </a:lvl5pPr>
          </a:lstStyle>
          <a:p>
            <a:pPr lvl="0"/>
            <a:r>
              <a:rPr lang="en-US" dirty="0" smtClean="0"/>
              <a:t>Click to edit Master text styles</a:t>
            </a:r>
          </a:p>
        </p:txBody>
      </p:sp>
      <p:sp>
        <p:nvSpPr>
          <p:cNvPr id="19" name="Text Placeholder 2"/>
          <p:cNvSpPr>
            <a:spLocks noGrp="1"/>
          </p:cNvSpPr>
          <p:nvPr>
            <p:ph type="body" idx="14"/>
          </p:nvPr>
        </p:nvSpPr>
        <p:spPr>
          <a:xfrm>
            <a:off x="4516234" y="1388835"/>
            <a:ext cx="4041648" cy="951268"/>
          </a:xfrm>
          <a:prstGeom prst="rect">
            <a:avLst/>
          </a:prstGeom>
          <a:solidFill>
            <a:srgbClr val="FFB312">
              <a:alpha val="80000"/>
            </a:srgbClr>
          </a:solidFill>
          <a:ln w="12700">
            <a:solidFill>
              <a:schemeClr val="accent2"/>
            </a:solidFill>
          </a:ln>
        </p:spPr>
        <p:txBody>
          <a:bodyPr anchor="ctr">
            <a:noAutofit/>
          </a:bodyPr>
          <a:lstStyle>
            <a:lvl1pPr marL="45720" indent="0">
              <a:buNone/>
              <a:defRPr sz="3200" b="1">
                <a:solidFill>
                  <a:schemeClr val="accent1">
                    <a:lumMod val="50000"/>
                  </a:schemeClr>
                </a:solidFill>
                <a:latin typeface="Arial" pitchFamily="34" charset="0"/>
                <a:cs typeface="Arial"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20" name="Text Placeholder 12"/>
          <p:cNvSpPr>
            <a:spLocks noGrp="1"/>
          </p:cNvSpPr>
          <p:nvPr>
            <p:ph type="body" sz="quarter" idx="12"/>
          </p:nvPr>
        </p:nvSpPr>
        <p:spPr>
          <a:xfrm>
            <a:off x="495300" y="130175"/>
            <a:ext cx="7556500" cy="579438"/>
          </a:xfrm>
          <a:prstGeom prst="rect">
            <a:avLst/>
          </a:prstGeom>
        </p:spPr>
        <p:txBody>
          <a:bodyPr/>
          <a:lstStyle>
            <a:lvl1pPr>
              <a:buNone/>
              <a:defRPr sz="4000">
                <a:solidFill>
                  <a:schemeClr val="bg1"/>
                </a:solidFill>
                <a:latin typeface="Georgia" pitchFamily="18" charset="0"/>
              </a:defRPr>
            </a:lvl1pPr>
          </a:lstStyle>
          <a:p>
            <a:pPr lvl="0"/>
            <a:r>
              <a:rPr lang="en-US"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ission Statement">
    <p:spTree>
      <p:nvGrpSpPr>
        <p:cNvPr id="1" name=""/>
        <p:cNvGrpSpPr/>
        <p:nvPr/>
      </p:nvGrpSpPr>
      <p:grpSpPr>
        <a:xfrm>
          <a:off x="0" y="0"/>
          <a:ext cx="0" cy="0"/>
          <a:chOff x="0" y="0"/>
          <a:chExt cx="0" cy="0"/>
        </a:xfrm>
      </p:grpSpPr>
      <p:sp>
        <p:nvSpPr>
          <p:cNvPr id="2" name="Rectangle 1"/>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Rectangle 2"/>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6" name="Rectangle 5"/>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8" name="Rectangle 7"/>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p:nvPr userDrawn="1"/>
        </p:nvSpPr>
        <p:spPr>
          <a:xfrm>
            <a:off x="957263" y="1955800"/>
            <a:ext cx="6948487" cy="2955925"/>
          </a:xfrm>
          <a:prstGeom prst="rect">
            <a:avLst/>
          </a:prstGeom>
          <a:noFill/>
        </p:spPr>
        <p:txBody>
          <a:bodyPr>
            <a:spAutoFit/>
          </a:bodyPr>
          <a:lstStyle/>
          <a:p>
            <a:pPr algn="ctr">
              <a:lnSpc>
                <a:spcPct val="150000"/>
              </a:lnSpc>
              <a:defRPr/>
            </a:pPr>
            <a:r>
              <a:rPr lang="en-US" sz="3200" dirty="0">
                <a:solidFill>
                  <a:schemeClr val="accent1">
                    <a:lumMod val="50000"/>
                  </a:schemeClr>
                </a:solidFill>
                <a:latin typeface="Arial" pitchFamily="34" charset="0"/>
                <a:cs typeface="Arial" pitchFamily="34" charset="0"/>
              </a:rPr>
              <a:t>AVID’s mission is to close the achievement gap by preparing all studies for college readiness and success in a global society.</a:t>
            </a:r>
          </a:p>
        </p:txBody>
      </p:sp>
      <p:sp>
        <p:nvSpPr>
          <p:cNvPr id="11" name="TextBox 10"/>
          <p:cNvSpPr txBox="1"/>
          <p:nvPr userDrawn="1"/>
        </p:nvSpPr>
        <p:spPr>
          <a:xfrm>
            <a:off x="765175" y="120650"/>
            <a:ext cx="7308850" cy="831850"/>
          </a:xfrm>
          <a:prstGeom prst="rect">
            <a:avLst/>
          </a:prstGeom>
          <a:noFill/>
        </p:spPr>
        <p:txBody>
          <a:bodyPr>
            <a:spAutoFit/>
          </a:bodyPr>
          <a:lstStyle/>
          <a:p>
            <a:pPr algn="ctr">
              <a:defRPr/>
            </a:pPr>
            <a:r>
              <a:rPr lang="en-US" sz="4800" dirty="0">
                <a:solidFill>
                  <a:schemeClr val="bg1"/>
                </a:solidFill>
                <a:latin typeface="Georgia" pitchFamily="18" charset="0"/>
              </a:rPr>
              <a:t>AVID’s Mission Statement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3" name="Rectangle 2"/>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7" name="Rectangle 6"/>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9" name="Rectangle 8"/>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a:off x="0" y="914400"/>
            <a:ext cx="9144000"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 name="Picture 15" descr="Picture1.jpg"/>
          <p:cNvPicPr>
            <a:picLocks noChangeAspect="1"/>
          </p:cNvPicPr>
          <p:nvPr userDrawn="1"/>
        </p:nvPicPr>
        <p:blipFill>
          <a:blip r:embed="rId3"/>
          <a:srcRect/>
          <a:stretch>
            <a:fillRect/>
          </a:stretch>
        </p:blipFill>
        <p:spPr bwMode="auto">
          <a:xfrm>
            <a:off x="4086225" y="4003675"/>
            <a:ext cx="4405313" cy="2220913"/>
          </a:xfrm>
          <a:prstGeom prst="rect">
            <a:avLst/>
          </a:prstGeom>
          <a:noFill/>
          <a:ln w="9525">
            <a:noFill/>
            <a:miter lim="800000"/>
            <a:headEnd/>
            <a:tailEnd/>
          </a:ln>
        </p:spPr>
      </p:pic>
      <p:sp>
        <p:nvSpPr>
          <p:cNvPr id="12" name="TextBox 11"/>
          <p:cNvSpPr txBox="1"/>
          <p:nvPr userDrawn="1"/>
        </p:nvSpPr>
        <p:spPr>
          <a:xfrm>
            <a:off x="1128713" y="55563"/>
            <a:ext cx="6205537" cy="831850"/>
          </a:xfrm>
          <a:prstGeom prst="rect">
            <a:avLst/>
          </a:prstGeom>
          <a:noFill/>
        </p:spPr>
        <p:txBody>
          <a:bodyPr>
            <a:spAutoFit/>
          </a:bodyPr>
          <a:lstStyle/>
          <a:p>
            <a:pPr algn="ctr">
              <a:defRPr/>
            </a:pPr>
            <a:r>
              <a:rPr lang="en-US" sz="4800" dirty="0">
                <a:solidFill>
                  <a:schemeClr val="bg1"/>
                </a:solidFill>
                <a:latin typeface="Georgia" pitchFamily="18" charset="0"/>
              </a:rPr>
              <a:t>Contact Information</a:t>
            </a:r>
          </a:p>
        </p:txBody>
      </p:sp>
      <p:sp>
        <p:nvSpPr>
          <p:cNvPr id="16" name="Text Placeholder 15"/>
          <p:cNvSpPr>
            <a:spLocks noGrp="1"/>
          </p:cNvSpPr>
          <p:nvPr>
            <p:ph type="body" sz="quarter" idx="10"/>
          </p:nvPr>
        </p:nvSpPr>
        <p:spPr>
          <a:xfrm>
            <a:off x="1128714" y="1436689"/>
            <a:ext cx="4562960" cy="2566722"/>
          </a:xfrm>
          <a:prstGeom prst="rect">
            <a:avLst/>
          </a:prstGeom>
        </p:spPr>
        <p:txBody>
          <a:bodyPr/>
          <a:lstStyle>
            <a:lvl1pPr>
              <a:buNone/>
              <a:defRPr sz="4000" baseline="0">
                <a:solidFill>
                  <a:schemeClr val="tx2">
                    <a:lumMod val="75000"/>
                  </a:schemeClr>
                </a:solidFill>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47BB8AF-C16A-4836-A92D-61834B5F0BA5}" type="datetime4">
              <a:rPr lang="en-US" smtClean="0"/>
              <a:pPr/>
              <a:t>September 6, 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46304" y="6210300"/>
            <a:ext cx="457200" cy="457200"/>
          </a:xfrm>
          <a:prstGeom prst="ellipse">
            <a:avLst/>
          </a:prstGeom>
        </p:spPr>
        <p:txBody>
          <a:bodyPr/>
          <a:lstStyle/>
          <a:p>
            <a:fld id="{2754ED01-E2A0-4C1E-8E21-014B99041579}" type="slidenum">
              <a:rPr lang="en-US" smtClean="0"/>
              <a:pPr/>
              <a:t>‹#›</a:t>
            </a:fld>
            <a:endParaRPr lang="en-US"/>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545362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14288" y="0"/>
            <a:ext cx="8656638" cy="581183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8" name="Rectangle 7"/>
          <p:cNvSpPr/>
          <p:nvPr userDrawn="1"/>
        </p:nvSpPr>
        <p:spPr>
          <a:xfrm>
            <a:off x="0" y="6475413"/>
            <a:ext cx="35179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1" descr="AVID_logo-spot.jpg"/>
          <p:cNvPicPr>
            <a:picLocks noChangeAspect="1"/>
          </p:cNvPicPr>
          <p:nvPr userDrawn="1"/>
        </p:nvPicPr>
        <p:blipFill>
          <a:blip r:embed="rId2"/>
          <a:srcRect/>
          <a:stretch>
            <a:fillRect/>
          </a:stretch>
        </p:blipFill>
        <p:spPr bwMode="auto">
          <a:xfrm>
            <a:off x="246063" y="5980113"/>
            <a:ext cx="1152525" cy="746125"/>
          </a:xfrm>
          <a:prstGeom prst="rect">
            <a:avLst/>
          </a:prstGeom>
          <a:noFill/>
          <a:ln w="9525">
            <a:noFill/>
            <a:miter lim="800000"/>
            <a:headEnd/>
            <a:tailEnd/>
          </a:ln>
        </p:spPr>
      </p:pic>
      <p:sp>
        <p:nvSpPr>
          <p:cNvPr id="10" name="Rectangle 9"/>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14288" y="5876925"/>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TextBox 14"/>
          <p:cNvSpPr txBox="1"/>
          <p:nvPr userDrawn="1"/>
        </p:nvSpPr>
        <p:spPr>
          <a:xfrm>
            <a:off x="98425" y="4673600"/>
            <a:ext cx="8415338" cy="968375"/>
          </a:xfrm>
          <a:prstGeom prst="rect">
            <a:avLst/>
          </a:prstGeom>
          <a:noFill/>
        </p:spPr>
        <p:txBody>
          <a:bodyPr>
            <a:spAutoFit/>
          </a:bodyPr>
          <a:lstStyle/>
          <a:p>
            <a:pPr algn="ctr">
              <a:lnSpc>
                <a:spcPct val="150000"/>
              </a:lnSpc>
              <a:defRPr/>
            </a:pPr>
            <a:r>
              <a:rPr lang="en-US" sz="2000" dirty="0">
                <a:solidFill>
                  <a:schemeClr val="bg1"/>
                </a:solidFill>
                <a:latin typeface="+mn-lt"/>
                <a:cs typeface="Arial" pitchFamily="34" charset="0"/>
              </a:rPr>
              <a:t>AVID’s mission is to close the achievement gap by preparing </a:t>
            </a:r>
          </a:p>
          <a:p>
            <a:pPr algn="ctr">
              <a:lnSpc>
                <a:spcPct val="150000"/>
              </a:lnSpc>
              <a:defRPr/>
            </a:pPr>
            <a:r>
              <a:rPr lang="en-US" sz="2000" dirty="0">
                <a:solidFill>
                  <a:schemeClr val="bg1"/>
                </a:solidFill>
                <a:latin typeface="+mn-lt"/>
                <a:cs typeface="Arial" pitchFamily="34" charset="0"/>
              </a:rPr>
              <a:t>all students for college readiness and success in a global society.</a:t>
            </a:r>
          </a:p>
        </p:txBody>
      </p:sp>
      <p:sp>
        <p:nvSpPr>
          <p:cNvPr id="16" name="TextBox 15"/>
          <p:cNvSpPr txBox="1"/>
          <p:nvPr userDrawn="1"/>
        </p:nvSpPr>
        <p:spPr>
          <a:xfrm>
            <a:off x="8080375" y="6326188"/>
            <a:ext cx="433388" cy="369887"/>
          </a:xfrm>
          <a:prstGeom prst="rect">
            <a:avLst/>
          </a:prstGeom>
          <a:solidFill>
            <a:schemeClr val="bg1"/>
          </a:solidFill>
        </p:spPr>
        <p:txBody>
          <a:bodyPr>
            <a:spAutoFit/>
          </a:bodyPr>
          <a:lstStyle/>
          <a:p>
            <a:pPr>
              <a:defRPr/>
            </a:pPr>
            <a:endParaRPr lang="en-US" dirty="0"/>
          </a:p>
        </p:txBody>
      </p:sp>
      <p:sp>
        <p:nvSpPr>
          <p:cNvPr id="20" name="Text Placeholder 19"/>
          <p:cNvSpPr>
            <a:spLocks noGrp="1"/>
          </p:cNvSpPr>
          <p:nvPr>
            <p:ph type="body" sz="quarter" idx="13"/>
          </p:nvPr>
        </p:nvSpPr>
        <p:spPr>
          <a:xfrm>
            <a:off x="700088" y="233363"/>
            <a:ext cx="7380287" cy="914400"/>
          </a:xfrm>
          <a:prstGeom prst="rect">
            <a:avLst/>
          </a:prstGeom>
        </p:spPr>
        <p:txBody>
          <a:bodyPr/>
          <a:lstStyle>
            <a:lvl1pPr algn="ctr">
              <a:buNone/>
              <a:defRPr sz="5400" baseline="0">
                <a:solidFill>
                  <a:schemeClr val="bg1"/>
                </a:solidFill>
                <a:latin typeface="Georgia" pitchFamily="18" charset="0"/>
              </a:defRPr>
            </a:lvl1pPr>
          </a:lstStyle>
          <a:p>
            <a:pPr lvl="0"/>
            <a:r>
              <a:rPr lang="en-US" smtClean="0"/>
              <a:t>Click to edit Master text styles</a:t>
            </a:r>
          </a:p>
        </p:txBody>
      </p:sp>
      <p:sp>
        <p:nvSpPr>
          <p:cNvPr id="23" name="Text Placeholder 22"/>
          <p:cNvSpPr>
            <a:spLocks noGrp="1"/>
          </p:cNvSpPr>
          <p:nvPr>
            <p:ph type="body" sz="quarter" idx="14" hasCustomPrompt="1"/>
          </p:nvPr>
        </p:nvSpPr>
        <p:spPr>
          <a:xfrm>
            <a:off x="3517900" y="6102350"/>
            <a:ext cx="4996318" cy="623888"/>
          </a:xfrm>
          <a:prstGeom prst="rect">
            <a:avLst/>
          </a:prstGeom>
        </p:spPr>
        <p:txBody>
          <a:bodyPr/>
          <a:lstStyle>
            <a:lvl1pPr algn="r">
              <a:buNone/>
              <a:defRPr sz="4000">
                <a:solidFill>
                  <a:schemeClr val="tx2">
                    <a:lumMod val="75000"/>
                  </a:schemeClr>
                </a:solidFill>
                <a:latin typeface="Georgia" pitchFamily="18" charset="0"/>
              </a:defRPr>
            </a:lvl1pPr>
          </a:lstStyle>
          <a:p>
            <a:pPr lvl="0"/>
            <a:r>
              <a:rPr lang="en-US" dirty="0" smtClean="0"/>
              <a:t>AVID Parent Night</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4" name="Rectangle 3"/>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8" name="Rectangle 7"/>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10" name="Rectangle 9"/>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Content Placeholder 13"/>
          <p:cNvSpPr>
            <a:spLocks noGrp="1"/>
          </p:cNvSpPr>
          <p:nvPr>
            <p:ph sz="quarter" idx="10"/>
          </p:nvPr>
        </p:nvSpPr>
        <p:spPr>
          <a:xfrm>
            <a:off x="914400" y="1316038"/>
            <a:ext cx="6867525" cy="4459287"/>
          </a:xfrm>
          <a:prstGeom prst="rect">
            <a:avLst/>
          </a:prstGeom>
        </p:spPr>
        <p:txBody>
          <a:bodyPr/>
          <a:lstStyle/>
          <a:p>
            <a:pPr lvl="0"/>
            <a:r>
              <a:rPr lang="en-US" dirty="0" smtClean="0"/>
              <a:t>Click to edit Master text styles</a:t>
            </a:r>
          </a:p>
        </p:txBody>
      </p:sp>
      <p:sp>
        <p:nvSpPr>
          <p:cNvPr id="15" name="Text Placeholder 12"/>
          <p:cNvSpPr>
            <a:spLocks noGrp="1"/>
          </p:cNvSpPr>
          <p:nvPr>
            <p:ph type="body" sz="quarter" idx="12"/>
          </p:nvPr>
        </p:nvSpPr>
        <p:spPr>
          <a:xfrm>
            <a:off x="495300" y="130175"/>
            <a:ext cx="7556500" cy="579438"/>
          </a:xfrm>
          <a:prstGeom prst="rect">
            <a:avLst/>
          </a:prstGeom>
        </p:spPr>
        <p:txBody>
          <a:bodyPr/>
          <a:lstStyle>
            <a:lvl1pPr>
              <a:buNone/>
              <a:defRPr sz="4000">
                <a:solidFill>
                  <a:schemeClr val="bg1"/>
                </a:solidFill>
                <a:latin typeface="Georgia" pitchFamily="18" charset="0"/>
              </a:defRPr>
            </a:lvl1pPr>
          </a:lstStyle>
          <a:p>
            <a:pPr lvl="0"/>
            <a:r>
              <a:rPr lang="en-US" dirty="0"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5" name="Rectangle 4"/>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9" name="Rectangle 8"/>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11" name="Rectangle 10"/>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Text Placeholder 18"/>
          <p:cNvSpPr>
            <a:spLocks noGrp="1"/>
          </p:cNvSpPr>
          <p:nvPr>
            <p:ph type="body" sz="quarter" idx="11"/>
          </p:nvPr>
        </p:nvSpPr>
        <p:spPr>
          <a:xfrm>
            <a:off x="495300" y="1285874"/>
            <a:ext cx="3586142" cy="4418013"/>
          </a:xfrm>
          <a:prstGeom prst="rect">
            <a:avLst/>
          </a:prstGeom>
        </p:spPr>
        <p:txBody>
          <a:bodyPr/>
          <a:lstStyle>
            <a:lvl1pPr>
              <a:defRPr baseline="0">
                <a:solidFill>
                  <a:srgbClr val="17375E"/>
                </a:solidFill>
                <a:latin typeface="Arial" pitchFamily="34" charset="0"/>
                <a:cs typeface="Arial" pitchFamily="34" charset="0"/>
              </a:defRPr>
            </a:lvl1pPr>
            <a:lvl2pPr>
              <a:defRPr baseline="0">
                <a:solidFill>
                  <a:srgbClr val="17375E"/>
                </a:solidFill>
                <a:latin typeface="Arial" pitchFamily="34" charset="0"/>
                <a:cs typeface="Arial" pitchFamily="34" charset="0"/>
              </a:defRPr>
            </a:lvl2pPr>
            <a:lvl3pPr>
              <a:defRPr baseline="0">
                <a:solidFill>
                  <a:srgbClr val="17375E"/>
                </a:solidFill>
                <a:latin typeface="Arial" pitchFamily="34" charset="0"/>
                <a:cs typeface="Arial" pitchFamily="34" charset="0"/>
              </a:defRPr>
            </a:lvl3pPr>
            <a:lvl4pPr>
              <a:defRPr baseline="0">
                <a:solidFill>
                  <a:srgbClr val="17375E"/>
                </a:solidFill>
                <a:latin typeface="Arial" pitchFamily="34" charset="0"/>
                <a:cs typeface="Arial" pitchFamily="34" charset="0"/>
              </a:defRPr>
            </a:lvl4pPr>
            <a:lvl5pPr>
              <a:defRPr baseline="0">
                <a:solidFill>
                  <a:srgbClr val="17375E"/>
                </a:solidFill>
                <a:latin typeface="Arial" pitchFamily="34" charset="0"/>
                <a:cs typeface="Arial" pitchFamily="34" charset="0"/>
              </a:defRPr>
            </a:lvl5pPr>
          </a:lstStyle>
          <a:p>
            <a:pPr lvl="0"/>
            <a:r>
              <a:rPr lang="en-US" dirty="0" smtClean="0"/>
              <a:t>Click to edit Master text styles</a:t>
            </a:r>
          </a:p>
        </p:txBody>
      </p:sp>
      <p:sp>
        <p:nvSpPr>
          <p:cNvPr id="12" name="Text Placeholder 18"/>
          <p:cNvSpPr>
            <a:spLocks noGrp="1"/>
          </p:cNvSpPr>
          <p:nvPr>
            <p:ph type="body" sz="quarter" idx="13"/>
          </p:nvPr>
        </p:nvSpPr>
        <p:spPr>
          <a:xfrm>
            <a:off x="4665307" y="1285874"/>
            <a:ext cx="3485760" cy="4418013"/>
          </a:xfrm>
          <a:prstGeom prst="rect">
            <a:avLst/>
          </a:prstGeom>
        </p:spPr>
        <p:txBody>
          <a:bodyPr/>
          <a:lstStyle>
            <a:lvl1pPr>
              <a:defRPr baseline="0">
                <a:solidFill>
                  <a:srgbClr val="17375E"/>
                </a:solidFill>
                <a:latin typeface="Arial" pitchFamily="34" charset="0"/>
                <a:cs typeface="Arial" pitchFamily="34" charset="0"/>
              </a:defRPr>
            </a:lvl1pPr>
            <a:lvl2pPr>
              <a:defRPr baseline="0">
                <a:solidFill>
                  <a:srgbClr val="17375E"/>
                </a:solidFill>
                <a:latin typeface="Arial" pitchFamily="34" charset="0"/>
                <a:cs typeface="Arial" pitchFamily="34" charset="0"/>
              </a:defRPr>
            </a:lvl2pPr>
            <a:lvl3pPr>
              <a:defRPr baseline="0">
                <a:solidFill>
                  <a:srgbClr val="17375E"/>
                </a:solidFill>
                <a:latin typeface="Arial" pitchFamily="34" charset="0"/>
                <a:cs typeface="Arial" pitchFamily="34" charset="0"/>
              </a:defRPr>
            </a:lvl3pPr>
            <a:lvl4pPr>
              <a:defRPr baseline="0">
                <a:solidFill>
                  <a:srgbClr val="17375E"/>
                </a:solidFill>
                <a:latin typeface="Arial" pitchFamily="34" charset="0"/>
                <a:cs typeface="Arial" pitchFamily="34" charset="0"/>
              </a:defRPr>
            </a:lvl4pPr>
            <a:lvl5pPr>
              <a:defRPr baseline="0">
                <a:solidFill>
                  <a:srgbClr val="17375E"/>
                </a:solidFill>
                <a:latin typeface="Arial" pitchFamily="34" charset="0"/>
                <a:cs typeface="Arial" pitchFamily="34" charset="0"/>
              </a:defRPr>
            </a:lvl5pPr>
          </a:lstStyle>
          <a:p>
            <a:pPr lvl="0"/>
            <a:r>
              <a:rPr lang="en-US" dirty="0" smtClean="0"/>
              <a:t>Click to edit Master text styles</a:t>
            </a:r>
          </a:p>
        </p:txBody>
      </p:sp>
      <p:sp>
        <p:nvSpPr>
          <p:cNvPr id="14" name="Text Placeholder 12"/>
          <p:cNvSpPr>
            <a:spLocks noGrp="1"/>
          </p:cNvSpPr>
          <p:nvPr>
            <p:ph type="body" sz="quarter" idx="12"/>
          </p:nvPr>
        </p:nvSpPr>
        <p:spPr>
          <a:xfrm>
            <a:off x="495300" y="130175"/>
            <a:ext cx="7556500" cy="579438"/>
          </a:xfrm>
          <a:prstGeom prst="rect">
            <a:avLst/>
          </a:prstGeom>
        </p:spPr>
        <p:txBody>
          <a:bodyPr/>
          <a:lstStyle>
            <a:lvl1pPr>
              <a:buNone/>
              <a:defRPr sz="4000">
                <a:solidFill>
                  <a:schemeClr val="bg1"/>
                </a:solidFill>
                <a:latin typeface="Georgia" pitchFamily="18" charset="0"/>
              </a:defRPr>
            </a:lvl1pPr>
          </a:lstStyle>
          <a:p>
            <a:pPr lvl="0"/>
            <a:r>
              <a:rPr lang="en-US" dirty="0"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with header">
    <p:spTree>
      <p:nvGrpSpPr>
        <p:cNvPr id="1" name=""/>
        <p:cNvGrpSpPr/>
        <p:nvPr/>
      </p:nvGrpSpPr>
      <p:grpSpPr>
        <a:xfrm>
          <a:off x="0" y="0"/>
          <a:ext cx="0" cy="0"/>
          <a:chOff x="0" y="0"/>
          <a:chExt cx="0" cy="0"/>
        </a:xfrm>
      </p:grpSpPr>
      <p:sp>
        <p:nvSpPr>
          <p:cNvPr id="7" name="Rectangle 6"/>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11" name="Rectangle 10"/>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14" name="Rectangle 13"/>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Text Placeholder 2"/>
          <p:cNvSpPr>
            <a:spLocks noGrp="1"/>
          </p:cNvSpPr>
          <p:nvPr>
            <p:ph type="body" idx="1"/>
          </p:nvPr>
        </p:nvSpPr>
        <p:spPr>
          <a:xfrm>
            <a:off x="228601" y="1388835"/>
            <a:ext cx="4041648" cy="951268"/>
          </a:xfrm>
          <a:prstGeom prst="rect">
            <a:avLst/>
          </a:prstGeom>
          <a:solidFill>
            <a:srgbClr val="FFB312">
              <a:alpha val="80000"/>
            </a:srgbClr>
          </a:solidFill>
          <a:ln w="12700">
            <a:solidFill>
              <a:schemeClr val="accent2"/>
            </a:solidFill>
          </a:ln>
        </p:spPr>
        <p:txBody>
          <a:bodyPr anchor="ctr">
            <a:noAutofit/>
          </a:bodyPr>
          <a:lstStyle>
            <a:lvl1pPr marL="45720" indent="0">
              <a:buNone/>
              <a:defRPr sz="3200" b="1">
                <a:solidFill>
                  <a:schemeClr val="accent1">
                    <a:lumMod val="50000"/>
                  </a:schemeClr>
                </a:solidFill>
                <a:latin typeface="Arial" pitchFamily="34" charset="0"/>
                <a:cs typeface="Arial"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15" name="Content Placeholder 4"/>
          <p:cNvSpPr>
            <a:spLocks noGrp="1"/>
          </p:cNvSpPr>
          <p:nvPr>
            <p:ph sz="quarter" idx="2"/>
          </p:nvPr>
        </p:nvSpPr>
        <p:spPr>
          <a:xfrm>
            <a:off x="222232" y="2340103"/>
            <a:ext cx="4041648" cy="3392132"/>
          </a:xfrm>
          <a:prstGeom prst="rect">
            <a:avLst/>
          </a:prstGeom>
        </p:spPr>
        <p:txBody>
          <a:bodyPr/>
          <a:lstStyle>
            <a:lvl1pPr>
              <a:defRPr sz="2000">
                <a:solidFill>
                  <a:schemeClr val="accent1">
                    <a:lumMod val="50000"/>
                  </a:schemeClr>
                </a:solidFill>
                <a:latin typeface="Arial" pitchFamily="34" charset="0"/>
                <a:cs typeface="Arial" pitchFamily="34" charset="0"/>
              </a:defRPr>
            </a:lvl1pPr>
            <a:lvl2pPr>
              <a:defRPr sz="3000">
                <a:solidFill>
                  <a:schemeClr val="accent1">
                    <a:lumMod val="50000"/>
                  </a:schemeClr>
                </a:solidFill>
                <a:latin typeface="Arial" pitchFamily="34" charset="0"/>
                <a:cs typeface="Arial" pitchFamily="34" charset="0"/>
              </a:defRPr>
            </a:lvl2pPr>
            <a:lvl3pPr>
              <a:defRPr sz="2800">
                <a:solidFill>
                  <a:schemeClr val="accent1">
                    <a:lumMod val="50000"/>
                  </a:schemeClr>
                </a:solidFill>
                <a:latin typeface="Arial" pitchFamily="34" charset="0"/>
                <a:cs typeface="Arial" pitchFamily="34" charset="0"/>
              </a:defRPr>
            </a:lvl3pPr>
            <a:lvl4pPr>
              <a:defRPr sz="2400">
                <a:solidFill>
                  <a:schemeClr val="accent1">
                    <a:lumMod val="50000"/>
                  </a:schemeClr>
                </a:solidFill>
                <a:latin typeface="Arial" pitchFamily="34" charset="0"/>
                <a:cs typeface="Arial" pitchFamily="34" charset="0"/>
              </a:defRPr>
            </a:lvl4pPr>
            <a:lvl5pPr>
              <a:defRPr sz="2400">
                <a:solidFill>
                  <a:schemeClr val="accent1">
                    <a:lumMod val="50000"/>
                  </a:schemeClr>
                </a:solidFill>
                <a:latin typeface="Arial" pitchFamily="34" charset="0"/>
                <a:cs typeface="Arial" pitchFamily="34" charset="0"/>
              </a:defRPr>
            </a:lvl5pPr>
          </a:lstStyle>
          <a:p>
            <a:pPr lvl="0"/>
            <a:r>
              <a:rPr lang="en-US" dirty="0" smtClean="0"/>
              <a:t>Click to edit Master text styles</a:t>
            </a:r>
          </a:p>
        </p:txBody>
      </p:sp>
      <p:sp>
        <p:nvSpPr>
          <p:cNvPr id="17" name="Content Placeholder 4"/>
          <p:cNvSpPr>
            <a:spLocks noGrp="1"/>
          </p:cNvSpPr>
          <p:nvPr>
            <p:ph sz="quarter" idx="13"/>
          </p:nvPr>
        </p:nvSpPr>
        <p:spPr>
          <a:xfrm>
            <a:off x="4516234" y="2340103"/>
            <a:ext cx="4041648" cy="3392132"/>
          </a:xfrm>
          <a:prstGeom prst="rect">
            <a:avLst/>
          </a:prstGeom>
        </p:spPr>
        <p:txBody>
          <a:bodyPr/>
          <a:lstStyle>
            <a:lvl1pPr>
              <a:defRPr sz="2000">
                <a:solidFill>
                  <a:schemeClr val="accent1">
                    <a:lumMod val="50000"/>
                  </a:schemeClr>
                </a:solidFill>
                <a:latin typeface="Arial" pitchFamily="34" charset="0"/>
                <a:cs typeface="Arial" pitchFamily="34" charset="0"/>
              </a:defRPr>
            </a:lvl1pPr>
            <a:lvl2pPr>
              <a:defRPr sz="3000">
                <a:solidFill>
                  <a:schemeClr val="accent1">
                    <a:lumMod val="50000"/>
                  </a:schemeClr>
                </a:solidFill>
                <a:latin typeface="Arial" pitchFamily="34" charset="0"/>
                <a:cs typeface="Arial" pitchFamily="34" charset="0"/>
              </a:defRPr>
            </a:lvl2pPr>
            <a:lvl3pPr>
              <a:defRPr sz="2800">
                <a:solidFill>
                  <a:schemeClr val="accent1">
                    <a:lumMod val="50000"/>
                  </a:schemeClr>
                </a:solidFill>
                <a:latin typeface="Arial" pitchFamily="34" charset="0"/>
                <a:cs typeface="Arial" pitchFamily="34" charset="0"/>
              </a:defRPr>
            </a:lvl3pPr>
            <a:lvl4pPr>
              <a:defRPr sz="2400">
                <a:solidFill>
                  <a:schemeClr val="accent1">
                    <a:lumMod val="50000"/>
                  </a:schemeClr>
                </a:solidFill>
                <a:latin typeface="Arial" pitchFamily="34" charset="0"/>
                <a:cs typeface="Arial" pitchFamily="34" charset="0"/>
              </a:defRPr>
            </a:lvl4pPr>
            <a:lvl5pPr>
              <a:defRPr sz="2400">
                <a:solidFill>
                  <a:schemeClr val="accent1">
                    <a:lumMod val="50000"/>
                  </a:schemeClr>
                </a:solidFill>
                <a:latin typeface="Arial" pitchFamily="34" charset="0"/>
                <a:cs typeface="Arial" pitchFamily="34" charset="0"/>
              </a:defRPr>
            </a:lvl5pPr>
          </a:lstStyle>
          <a:p>
            <a:pPr lvl="0"/>
            <a:r>
              <a:rPr lang="en-US" dirty="0" smtClean="0"/>
              <a:t>Click to edit Master text styles</a:t>
            </a:r>
          </a:p>
        </p:txBody>
      </p:sp>
      <p:sp>
        <p:nvSpPr>
          <p:cNvPr id="19" name="Text Placeholder 2"/>
          <p:cNvSpPr>
            <a:spLocks noGrp="1"/>
          </p:cNvSpPr>
          <p:nvPr>
            <p:ph type="body" idx="14"/>
          </p:nvPr>
        </p:nvSpPr>
        <p:spPr>
          <a:xfrm>
            <a:off x="4516234" y="1388835"/>
            <a:ext cx="4041648" cy="951268"/>
          </a:xfrm>
          <a:prstGeom prst="rect">
            <a:avLst/>
          </a:prstGeom>
          <a:solidFill>
            <a:srgbClr val="FFB312">
              <a:alpha val="80000"/>
            </a:srgbClr>
          </a:solidFill>
          <a:ln w="12700">
            <a:solidFill>
              <a:schemeClr val="accent2"/>
            </a:solidFill>
          </a:ln>
        </p:spPr>
        <p:txBody>
          <a:bodyPr anchor="ctr">
            <a:noAutofit/>
          </a:bodyPr>
          <a:lstStyle>
            <a:lvl1pPr marL="45720" indent="0">
              <a:buNone/>
              <a:defRPr sz="3200" b="1">
                <a:solidFill>
                  <a:schemeClr val="accent1">
                    <a:lumMod val="50000"/>
                  </a:schemeClr>
                </a:solidFill>
                <a:latin typeface="Arial" pitchFamily="34" charset="0"/>
                <a:cs typeface="Arial"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20" name="Text Placeholder 12"/>
          <p:cNvSpPr>
            <a:spLocks noGrp="1"/>
          </p:cNvSpPr>
          <p:nvPr>
            <p:ph type="body" sz="quarter" idx="12"/>
          </p:nvPr>
        </p:nvSpPr>
        <p:spPr>
          <a:xfrm>
            <a:off x="495300" y="130175"/>
            <a:ext cx="7556500" cy="579438"/>
          </a:xfrm>
          <a:prstGeom prst="rect">
            <a:avLst/>
          </a:prstGeom>
        </p:spPr>
        <p:txBody>
          <a:bodyPr/>
          <a:lstStyle>
            <a:lvl1pPr>
              <a:buNone/>
              <a:defRPr sz="4000">
                <a:solidFill>
                  <a:schemeClr val="bg1"/>
                </a:solidFill>
                <a:latin typeface="Georgia" pitchFamily="18" charset="0"/>
              </a:defRPr>
            </a:lvl1pPr>
          </a:lstStyle>
          <a:p>
            <a:pPr lvl="0"/>
            <a:r>
              <a:rPr lang="en-US" dirty="0"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ission Statement">
    <p:spTree>
      <p:nvGrpSpPr>
        <p:cNvPr id="1" name=""/>
        <p:cNvGrpSpPr/>
        <p:nvPr/>
      </p:nvGrpSpPr>
      <p:grpSpPr>
        <a:xfrm>
          <a:off x="0" y="0"/>
          <a:ext cx="0" cy="0"/>
          <a:chOff x="0" y="0"/>
          <a:chExt cx="0" cy="0"/>
        </a:xfrm>
      </p:grpSpPr>
      <p:sp>
        <p:nvSpPr>
          <p:cNvPr id="2" name="Rectangle 1"/>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Rectangle 2"/>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6" name="Rectangle 5"/>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8" name="Rectangle 7"/>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p:nvPr userDrawn="1"/>
        </p:nvSpPr>
        <p:spPr>
          <a:xfrm>
            <a:off x="957263" y="1955800"/>
            <a:ext cx="6948487" cy="2955925"/>
          </a:xfrm>
          <a:prstGeom prst="rect">
            <a:avLst/>
          </a:prstGeom>
          <a:noFill/>
        </p:spPr>
        <p:txBody>
          <a:bodyPr>
            <a:spAutoFit/>
          </a:bodyPr>
          <a:lstStyle/>
          <a:p>
            <a:pPr algn="ctr">
              <a:lnSpc>
                <a:spcPct val="150000"/>
              </a:lnSpc>
              <a:defRPr/>
            </a:pPr>
            <a:r>
              <a:rPr lang="en-US" sz="3200" dirty="0">
                <a:solidFill>
                  <a:schemeClr val="accent1">
                    <a:lumMod val="50000"/>
                  </a:schemeClr>
                </a:solidFill>
                <a:latin typeface="Arial" pitchFamily="34" charset="0"/>
                <a:cs typeface="Arial" pitchFamily="34" charset="0"/>
              </a:rPr>
              <a:t>AVID’s mission is to close the achievement gap by preparing all studies for college readiness and success in a global society.</a:t>
            </a:r>
          </a:p>
        </p:txBody>
      </p:sp>
      <p:sp>
        <p:nvSpPr>
          <p:cNvPr id="11" name="TextBox 10"/>
          <p:cNvSpPr txBox="1"/>
          <p:nvPr userDrawn="1"/>
        </p:nvSpPr>
        <p:spPr>
          <a:xfrm>
            <a:off x="765175" y="120650"/>
            <a:ext cx="7308850" cy="831850"/>
          </a:xfrm>
          <a:prstGeom prst="rect">
            <a:avLst/>
          </a:prstGeom>
          <a:noFill/>
        </p:spPr>
        <p:txBody>
          <a:bodyPr>
            <a:spAutoFit/>
          </a:bodyPr>
          <a:lstStyle/>
          <a:p>
            <a:pPr algn="ctr">
              <a:defRPr/>
            </a:pPr>
            <a:r>
              <a:rPr lang="en-US" sz="4800" dirty="0">
                <a:solidFill>
                  <a:schemeClr val="bg1"/>
                </a:solidFill>
                <a:latin typeface="Georgia" pitchFamily="18" charset="0"/>
              </a:rPr>
              <a:t>AVID’s Mission Statement</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3" name="Rectangle 2"/>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7" name="Rectangle 6"/>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9" name="Rectangle 8"/>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a:off x="0" y="914400"/>
            <a:ext cx="9144000"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 name="Picture 15" descr="Picture1.jpg"/>
          <p:cNvPicPr>
            <a:picLocks noChangeAspect="1"/>
          </p:cNvPicPr>
          <p:nvPr userDrawn="1"/>
        </p:nvPicPr>
        <p:blipFill>
          <a:blip r:embed="rId3"/>
          <a:srcRect/>
          <a:stretch>
            <a:fillRect/>
          </a:stretch>
        </p:blipFill>
        <p:spPr bwMode="auto">
          <a:xfrm>
            <a:off x="4086225" y="4003675"/>
            <a:ext cx="4405313" cy="2220913"/>
          </a:xfrm>
          <a:prstGeom prst="rect">
            <a:avLst/>
          </a:prstGeom>
          <a:noFill/>
          <a:ln w="9525">
            <a:noFill/>
            <a:miter lim="800000"/>
            <a:headEnd/>
            <a:tailEnd/>
          </a:ln>
        </p:spPr>
      </p:pic>
      <p:sp>
        <p:nvSpPr>
          <p:cNvPr id="12" name="TextBox 11"/>
          <p:cNvSpPr txBox="1"/>
          <p:nvPr userDrawn="1"/>
        </p:nvSpPr>
        <p:spPr>
          <a:xfrm>
            <a:off x="1128713" y="55563"/>
            <a:ext cx="6205537" cy="831850"/>
          </a:xfrm>
          <a:prstGeom prst="rect">
            <a:avLst/>
          </a:prstGeom>
          <a:noFill/>
        </p:spPr>
        <p:txBody>
          <a:bodyPr>
            <a:spAutoFit/>
          </a:bodyPr>
          <a:lstStyle/>
          <a:p>
            <a:pPr algn="ctr">
              <a:defRPr/>
            </a:pPr>
            <a:r>
              <a:rPr lang="en-US" sz="4800" dirty="0">
                <a:solidFill>
                  <a:schemeClr val="bg1"/>
                </a:solidFill>
                <a:latin typeface="Georgia" pitchFamily="18" charset="0"/>
              </a:rPr>
              <a:t>Contact Information</a:t>
            </a:r>
          </a:p>
        </p:txBody>
      </p:sp>
      <p:sp>
        <p:nvSpPr>
          <p:cNvPr id="16" name="Text Placeholder 15"/>
          <p:cNvSpPr>
            <a:spLocks noGrp="1"/>
          </p:cNvSpPr>
          <p:nvPr>
            <p:ph type="body" sz="quarter" idx="10"/>
          </p:nvPr>
        </p:nvSpPr>
        <p:spPr>
          <a:xfrm>
            <a:off x="1128714" y="1436689"/>
            <a:ext cx="4562960" cy="2566722"/>
          </a:xfrm>
          <a:prstGeom prst="rect">
            <a:avLst/>
          </a:prstGeom>
        </p:spPr>
        <p:txBody>
          <a:bodyPr/>
          <a:lstStyle>
            <a:lvl1pPr>
              <a:buNone/>
              <a:defRPr sz="4000" baseline="0">
                <a:solidFill>
                  <a:schemeClr val="tx2">
                    <a:lumMod val="75000"/>
                  </a:schemeClr>
                </a:solidFill>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4" name="Rectangle 3"/>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8" name="Rectangle 7"/>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10" name="Rectangle 9"/>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Content Placeholder 13"/>
          <p:cNvSpPr>
            <a:spLocks noGrp="1"/>
          </p:cNvSpPr>
          <p:nvPr>
            <p:ph sz="quarter" idx="10"/>
          </p:nvPr>
        </p:nvSpPr>
        <p:spPr>
          <a:xfrm>
            <a:off x="914400" y="1316038"/>
            <a:ext cx="6867525" cy="4459287"/>
          </a:xfrm>
        </p:spPr>
        <p:txBody>
          <a:bodyPr/>
          <a:lstStyle/>
          <a:p>
            <a:pPr lvl="0"/>
            <a:r>
              <a:rPr lang="en-US" dirty="0" smtClean="0"/>
              <a:t>Click to edit Master text styles</a:t>
            </a:r>
          </a:p>
        </p:txBody>
      </p:sp>
      <p:sp>
        <p:nvSpPr>
          <p:cNvPr id="15" name="Text Placeholder 12"/>
          <p:cNvSpPr>
            <a:spLocks noGrp="1"/>
          </p:cNvSpPr>
          <p:nvPr>
            <p:ph type="body" sz="quarter" idx="12"/>
          </p:nvPr>
        </p:nvSpPr>
        <p:spPr>
          <a:xfrm>
            <a:off x="495300" y="130175"/>
            <a:ext cx="7556500" cy="579438"/>
          </a:xfrm>
        </p:spPr>
        <p:txBody>
          <a:bodyPr/>
          <a:lstStyle>
            <a:lvl1pPr>
              <a:buNone/>
              <a:defRPr sz="4000">
                <a:solidFill>
                  <a:schemeClr val="bg1"/>
                </a:solidFill>
                <a:latin typeface="Georgia" pitchFamily="18" charset="0"/>
              </a:defRPr>
            </a:lvl1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5" name="Rectangle 4"/>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9" name="Rectangle 8"/>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11" name="Rectangle 10"/>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Text Placeholder 18"/>
          <p:cNvSpPr>
            <a:spLocks noGrp="1"/>
          </p:cNvSpPr>
          <p:nvPr>
            <p:ph type="body" sz="quarter" idx="11"/>
          </p:nvPr>
        </p:nvSpPr>
        <p:spPr>
          <a:xfrm>
            <a:off x="495300" y="1285874"/>
            <a:ext cx="3586142" cy="4418013"/>
          </a:xfrm>
        </p:spPr>
        <p:txBody>
          <a:bodyPr/>
          <a:lstStyle>
            <a:lvl1pPr>
              <a:defRPr baseline="0">
                <a:solidFill>
                  <a:srgbClr val="17375E"/>
                </a:solidFill>
                <a:latin typeface="Arial" pitchFamily="34" charset="0"/>
                <a:cs typeface="Arial" pitchFamily="34" charset="0"/>
              </a:defRPr>
            </a:lvl1pPr>
            <a:lvl2pPr>
              <a:defRPr baseline="0">
                <a:solidFill>
                  <a:srgbClr val="17375E"/>
                </a:solidFill>
                <a:latin typeface="Arial" pitchFamily="34" charset="0"/>
                <a:cs typeface="Arial" pitchFamily="34" charset="0"/>
              </a:defRPr>
            </a:lvl2pPr>
            <a:lvl3pPr>
              <a:defRPr baseline="0">
                <a:solidFill>
                  <a:srgbClr val="17375E"/>
                </a:solidFill>
                <a:latin typeface="Arial" pitchFamily="34" charset="0"/>
                <a:cs typeface="Arial" pitchFamily="34" charset="0"/>
              </a:defRPr>
            </a:lvl3pPr>
            <a:lvl4pPr>
              <a:defRPr baseline="0">
                <a:solidFill>
                  <a:srgbClr val="17375E"/>
                </a:solidFill>
                <a:latin typeface="Arial" pitchFamily="34" charset="0"/>
                <a:cs typeface="Arial" pitchFamily="34" charset="0"/>
              </a:defRPr>
            </a:lvl4pPr>
            <a:lvl5pPr>
              <a:defRPr baseline="0">
                <a:solidFill>
                  <a:srgbClr val="17375E"/>
                </a:solidFill>
                <a:latin typeface="Arial" pitchFamily="34" charset="0"/>
                <a:cs typeface="Arial" pitchFamily="34" charset="0"/>
              </a:defRPr>
            </a:lvl5pPr>
          </a:lstStyle>
          <a:p>
            <a:pPr lvl="0"/>
            <a:r>
              <a:rPr lang="en-US" dirty="0" smtClean="0"/>
              <a:t>Click to edit Master text styles</a:t>
            </a:r>
          </a:p>
        </p:txBody>
      </p:sp>
      <p:sp>
        <p:nvSpPr>
          <p:cNvPr id="12" name="Text Placeholder 18"/>
          <p:cNvSpPr>
            <a:spLocks noGrp="1"/>
          </p:cNvSpPr>
          <p:nvPr>
            <p:ph type="body" sz="quarter" idx="13"/>
          </p:nvPr>
        </p:nvSpPr>
        <p:spPr>
          <a:xfrm>
            <a:off x="4665307" y="1285874"/>
            <a:ext cx="3485760" cy="4418013"/>
          </a:xfrm>
        </p:spPr>
        <p:txBody>
          <a:bodyPr/>
          <a:lstStyle>
            <a:lvl1pPr>
              <a:defRPr baseline="0">
                <a:solidFill>
                  <a:srgbClr val="17375E"/>
                </a:solidFill>
                <a:latin typeface="Arial" pitchFamily="34" charset="0"/>
                <a:cs typeface="Arial" pitchFamily="34" charset="0"/>
              </a:defRPr>
            </a:lvl1pPr>
            <a:lvl2pPr>
              <a:defRPr baseline="0">
                <a:solidFill>
                  <a:srgbClr val="17375E"/>
                </a:solidFill>
                <a:latin typeface="Arial" pitchFamily="34" charset="0"/>
                <a:cs typeface="Arial" pitchFamily="34" charset="0"/>
              </a:defRPr>
            </a:lvl2pPr>
            <a:lvl3pPr>
              <a:defRPr baseline="0">
                <a:solidFill>
                  <a:srgbClr val="17375E"/>
                </a:solidFill>
                <a:latin typeface="Arial" pitchFamily="34" charset="0"/>
                <a:cs typeface="Arial" pitchFamily="34" charset="0"/>
              </a:defRPr>
            </a:lvl3pPr>
            <a:lvl4pPr>
              <a:defRPr baseline="0">
                <a:solidFill>
                  <a:srgbClr val="17375E"/>
                </a:solidFill>
                <a:latin typeface="Arial" pitchFamily="34" charset="0"/>
                <a:cs typeface="Arial" pitchFamily="34" charset="0"/>
              </a:defRPr>
            </a:lvl4pPr>
            <a:lvl5pPr>
              <a:defRPr baseline="0">
                <a:solidFill>
                  <a:srgbClr val="17375E"/>
                </a:solidFill>
                <a:latin typeface="Arial" pitchFamily="34" charset="0"/>
                <a:cs typeface="Arial" pitchFamily="34" charset="0"/>
              </a:defRPr>
            </a:lvl5pPr>
          </a:lstStyle>
          <a:p>
            <a:pPr lvl="0"/>
            <a:r>
              <a:rPr lang="en-US" dirty="0" smtClean="0"/>
              <a:t>Click to edit Master text styles</a:t>
            </a:r>
          </a:p>
        </p:txBody>
      </p:sp>
      <p:sp>
        <p:nvSpPr>
          <p:cNvPr id="14" name="Text Placeholder 12"/>
          <p:cNvSpPr>
            <a:spLocks noGrp="1"/>
          </p:cNvSpPr>
          <p:nvPr>
            <p:ph type="body" sz="quarter" idx="12"/>
          </p:nvPr>
        </p:nvSpPr>
        <p:spPr>
          <a:xfrm>
            <a:off x="495300" y="130175"/>
            <a:ext cx="7556500" cy="579438"/>
          </a:xfrm>
        </p:spPr>
        <p:txBody>
          <a:bodyPr/>
          <a:lstStyle>
            <a:lvl1pPr>
              <a:buNone/>
              <a:defRPr sz="4000">
                <a:solidFill>
                  <a:schemeClr val="bg1"/>
                </a:solidFill>
                <a:latin typeface="Georgia" pitchFamily="18" charset="0"/>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with header">
    <p:spTree>
      <p:nvGrpSpPr>
        <p:cNvPr id="1" name=""/>
        <p:cNvGrpSpPr/>
        <p:nvPr/>
      </p:nvGrpSpPr>
      <p:grpSpPr>
        <a:xfrm>
          <a:off x="0" y="0"/>
          <a:ext cx="0" cy="0"/>
          <a:chOff x="0" y="0"/>
          <a:chExt cx="0" cy="0"/>
        </a:xfrm>
      </p:grpSpPr>
      <p:sp>
        <p:nvSpPr>
          <p:cNvPr id="7" name="Rectangle 6"/>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11" name="Rectangle 10"/>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14" name="Rectangle 13"/>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Text Placeholder 2"/>
          <p:cNvSpPr>
            <a:spLocks noGrp="1"/>
          </p:cNvSpPr>
          <p:nvPr>
            <p:ph type="body" idx="1"/>
          </p:nvPr>
        </p:nvSpPr>
        <p:spPr>
          <a:xfrm>
            <a:off x="228601" y="1388835"/>
            <a:ext cx="4041648" cy="951268"/>
          </a:xfrm>
          <a:solidFill>
            <a:srgbClr val="FFB312">
              <a:alpha val="80000"/>
            </a:srgbClr>
          </a:solidFill>
          <a:ln w="12700">
            <a:solidFill>
              <a:schemeClr val="accent2"/>
            </a:solidFill>
          </a:ln>
        </p:spPr>
        <p:txBody>
          <a:bodyPr anchor="ctr">
            <a:noAutofit/>
          </a:bodyPr>
          <a:lstStyle>
            <a:lvl1pPr marL="45720" indent="0">
              <a:buNone/>
              <a:defRPr sz="3200" b="1">
                <a:solidFill>
                  <a:schemeClr val="accent1">
                    <a:lumMod val="50000"/>
                  </a:schemeClr>
                </a:solidFill>
                <a:latin typeface="Arial" pitchFamily="34" charset="0"/>
                <a:cs typeface="Arial"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15" name="Content Placeholder 4"/>
          <p:cNvSpPr>
            <a:spLocks noGrp="1"/>
          </p:cNvSpPr>
          <p:nvPr>
            <p:ph sz="quarter" idx="2"/>
          </p:nvPr>
        </p:nvSpPr>
        <p:spPr>
          <a:xfrm>
            <a:off x="222232" y="2340103"/>
            <a:ext cx="4041648" cy="3392132"/>
          </a:xfrm>
        </p:spPr>
        <p:txBody>
          <a:bodyPr/>
          <a:lstStyle>
            <a:lvl1pPr>
              <a:defRPr sz="2000">
                <a:solidFill>
                  <a:schemeClr val="accent1">
                    <a:lumMod val="50000"/>
                  </a:schemeClr>
                </a:solidFill>
                <a:latin typeface="Arial" pitchFamily="34" charset="0"/>
                <a:cs typeface="Arial" pitchFamily="34" charset="0"/>
              </a:defRPr>
            </a:lvl1pPr>
            <a:lvl2pPr>
              <a:defRPr sz="3000">
                <a:solidFill>
                  <a:schemeClr val="accent1">
                    <a:lumMod val="50000"/>
                  </a:schemeClr>
                </a:solidFill>
                <a:latin typeface="Arial" pitchFamily="34" charset="0"/>
                <a:cs typeface="Arial" pitchFamily="34" charset="0"/>
              </a:defRPr>
            </a:lvl2pPr>
            <a:lvl3pPr>
              <a:defRPr sz="2800">
                <a:solidFill>
                  <a:schemeClr val="accent1">
                    <a:lumMod val="50000"/>
                  </a:schemeClr>
                </a:solidFill>
                <a:latin typeface="Arial" pitchFamily="34" charset="0"/>
                <a:cs typeface="Arial" pitchFamily="34" charset="0"/>
              </a:defRPr>
            </a:lvl3pPr>
            <a:lvl4pPr>
              <a:defRPr sz="2400">
                <a:solidFill>
                  <a:schemeClr val="accent1">
                    <a:lumMod val="50000"/>
                  </a:schemeClr>
                </a:solidFill>
                <a:latin typeface="Arial" pitchFamily="34" charset="0"/>
                <a:cs typeface="Arial" pitchFamily="34" charset="0"/>
              </a:defRPr>
            </a:lvl4pPr>
            <a:lvl5pPr>
              <a:defRPr sz="2400">
                <a:solidFill>
                  <a:schemeClr val="accent1">
                    <a:lumMod val="50000"/>
                  </a:schemeClr>
                </a:solidFill>
                <a:latin typeface="Arial" pitchFamily="34" charset="0"/>
                <a:cs typeface="Arial" pitchFamily="34" charset="0"/>
              </a:defRPr>
            </a:lvl5pPr>
          </a:lstStyle>
          <a:p>
            <a:pPr lvl="0"/>
            <a:r>
              <a:rPr lang="en-US" dirty="0" smtClean="0"/>
              <a:t>Click to edit Master text styles</a:t>
            </a:r>
          </a:p>
        </p:txBody>
      </p:sp>
      <p:sp>
        <p:nvSpPr>
          <p:cNvPr id="17" name="Content Placeholder 4"/>
          <p:cNvSpPr>
            <a:spLocks noGrp="1"/>
          </p:cNvSpPr>
          <p:nvPr>
            <p:ph sz="quarter" idx="13"/>
          </p:nvPr>
        </p:nvSpPr>
        <p:spPr>
          <a:xfrm>
            <a:off x="4516234" y="2340103"/>
            <a:ext cx="4041648" cy="3392132"/>
          </a:xfrm>
        </p:spPr>
        <p:txBody>
          <a:bodyPr/>
          <a:lstStyle>
            <a:lvl1pPr>
              <a:defRPr sz="2000">
                <a:solidFill>
                  <a:schemeClr val="accent1">
                    <a:lumMod val="50000"/>
                  </a:schemeClr>
                </a:solidFill>
                <a:latin typeface="Arial" pitchFamily="34" charset="0"/>
                <a:cs typeface="Arial" pitchFamily="34" charset="0"/>
              </a:defRPr>
            </a:lvl1pPr>
            <a:lvl2pPr>
              <a:defRPr sz="3000">
                <a:solidFill>
                  <a:schemeClr val="accent1">
                    <a:lumMod val="50000"/>
                  </a:schemeClr>
                </a:solidFill>
                <a:latin typeface="Arial" pitchFamily="34" charset="0"/>
                <a:cs typeface="Arial" pitchFamily="34" charset="0"/>
              </a:defRPr>
            </a:lvl2pPr>
            <a:lvl3pPr>
              <a:defRPr sz="2800">
                <a:solidFill>
                  <a:schemeClr val="accent1">
                    <a:lumMod val="50000"/>
                  </a:schemeClr>
                </a:solidFill>
                <a:latin typeface="Arial" pitchFamily="34" charset="0"/>
                <a:cs typeface="Arial" pitchFamily="34" charset="0"/>
              </a:defRPr>
            </a:lvl3pPr>
            <a:lvl4pPr>
              <a:defRPr sz="2400">
                <a:solidFill>
                  <a:schemeClr val="accent1">
                    <a:lumMod val="50000"/>
                  </a:schemeClr>
                </a:solidFill>
                <a:latin typeface="Arial" pitchFamily="34" charset="0"/>
                <a:cs typeface="Arial" pitchFamily="34" charset="0"/>
              </a:defRPr>
            </a:lvl4pPr>
            <a:lvl5pPr>
              <a:defRPr sz="2400">
                <a:solidFill>
                  <a:schemeClr val="accent1">
                    <a:lumMod val="50000"/>
                  </a:schemeClr>
                </a:solidFill>
                <a:latin typeface="Arial" pitchFamily="34" charset="0"/>
                <a:cs typeface="Arial" pitchFamily="34" charset="0"/>
              </a:defRPr>
            </a:lvl5pPr>
          </a:lstStyle>
          <a:p>
            <a:pPr lvl="0"/>
            <a:r>
              <a:rPr lang="en-US" dirty="0" smtClean="0"/>
              <a:t>Click to edit Master text styles</a:t>
            </a:r>
          </a:p>
        </p:txBody>
      </p:sp>
      <p:sp>
        <p:nvSpPr>
          <p:cNvPr id="19" name="Text Placeholder 2"/>
          <p:cNvSpPr>
            <a:spLocks noGrp="1"/>
          </p:cNvSpPr>
          <p:nvPr>
            <p:ph type="body" idx="14"/>
          </p:nvPr>
        </p:nvSpPr>
        <p:spPr>
          <a:xfrm>
            <a:off x="4516234" y="1388835"/>
            <a:ext cx="4041648" cy="951268"/>
          </a:xfrm>
          <a:solidFill>
            <a:srgbClr val="FFB312">
              <a:alpha val="80000"/>
            </a:srgbClr>
          </a:solidFill>
          <a:ln w="12700">
            <a:solidFill>
              <a:schemeClr val="accent2"/>
            </a:solidFill>
          </a:ln>
        </p:spPr>
        <p:txBody>
          <a:bodyPr anchor="ctr">
            <a:noAutofit/>
          </a:bodyPr>
          <a:lstStyle>
            <a:lvl1pPr marL="45720" indent="0">
              <a:buNone/>
              <a:defRPr sz="3200" b="1">
                <a:solidFill>
                  <a:schemeClr val="accent1">
                    <a:lumMod val="50000"/>
                  </a:schemeClr>
                </a:solidFill>
                <a:latin typeface="Arial" pitchFamily="34" charset="0"/>
                <a:cs typeface="Arial"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20" name="Text Placeholder 12"/>
          <p:cNvSpPr>
            <a:spLocks noGrp="1"/>
          </p:cNvSpPr>
          <p:nvPr>
            <p:ph type="body" sz="quarter" idx="12"/>
          </p:nvPr>
        </p:nvSpPr>
        <p:spPr>
          <a:xfrm>
            <a:off x="495300" y="130175"/>
            <a:ext cx="7556500" cy="579438"/>
          </a:xfrm>
        </p:spPr>
        <p:txBody>
          <a:bodyPr/>
          <a:lstStyle>
            <a:lvl1pPr>
              <a:buNone/>
              <a:defRPr sz="4000">
                <a:solidFill>
                  <a:schemeClr val="bg1"/>
                </a:solidFill>
                <a:latin typeface="Georgia" pitchFamily="18" charset="0"/>
              </a:defRPr>
            </a:lvl1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ission Statement">
    <p:spTree>
      <p:nvGrpSpPr>
        <p:cNvPr id="1" name=""/>
        <p:cNvGrpSpPr/>
        <p:nvPr/>
      </p:nvGrpSpPr>
      <p:grpSpPr>
        <a:xfrm>
          <a:off x="0" y="0"/>
          <a:ext cx="0" cy="0"/>
          <a:chOff x="0" y="0"/>
          <a:chExt cx="0" cy="0"/>
        </a:xfrm>
      </p:grpSpPr>
      <p:sp>
        <p:nvSpPr>
          <p:cNvPr id="2" name="Rectangle 1"/>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Rectangle 2"/>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6" name="Rectangle 5"/>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8" name="Rectangle 7"/>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p:nvPr userDrawn="1"/>
        </p:nvSpPr>
        <p:spPr>
          <a:xfrm>
            <a:off x="957263" y="1955800"/>
            <a:ext cx="6948487" cy="2955925"/>
          </a:xfrm>
          <a:prstGeom prst="rect">
            <a:avLst/>
          </a:prstGeom>
          <a:noFill/>
        </p:spPr>
        <p:txBody>
          <a:bodyPr>
            <a:spAutoFit/>
          </a:bodyPr>
          <a:lstStyle/>
          <a:p>
            <a:pPr algn="ctr">
              <a:lnSpc>
                <a:spcPct val="150000"/>
              </a:lnSpc>
              <a:defRPr/>
            </a:pPr>
            <a:r>
              <a:rPr lang="en-US" sz="3200" dirty="0">
                <a:solidFill>
                  <a:schemeClr val="accent1">
                    <a:lumMod val="50000"/>
                  </a:schemeClr>
                </a:solidFill>
                <a:latin typeface="Arial" pitchFamily="34" charset="0"/>
                <a:cs typeface="Arial" pitchFamily="34" charset="0"/>
              </a:rPr>
              <a:t>AVID’s mission is to close the achievement gap by preparing all studies for college readiness and success in a global society.</a:t>
            </a:r>
          </a:p>
        </p:txBody>
      </p:sp>
      <p:sp>
        <p:nvSpPr>
          <p:cNvPr id="11" name="TextBox 10"/>
          <p:cNvSpPr txBox="1"/>
          <p:nvPr userDrawn="1"/>
        </p:nvSpPr>
        <p:spPr>
          <a:xfrm>
            <a:off x="765175" y="120650"/>
            <a:ext cx="7308850" cy="831850"/>
          </a:xfrm>
          <a:prstGeom prst="rect">
            <a:avLst/>
          </a:prstGeom>
          <a:noFill/>
        </p:spPr>
        <p:txBody>
          <a:bodyPr>
            <a:spAutoFit/>
          </a:bodyPr>
          <a:lstStyle/>
          <a:p>
            <a:pPr algn="ctr">
              <a:defRPr/>
            </a:pPr>
            <a:r>
              <a:rPr lang="en-US" sz="4800" dirty="0">
                <a:solidFill>
                  <a:schemeClr val="bg1"/>
                </a:solidFill>
                <a:latin typeface="Georgia" pitchFamily="18" charset="0"/>
              </a:rPr>
              <a:t>AVID’s Mission Statement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3" name="Rectangle 2"/>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7" name="Rectangle 6"/>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9" name="Rectangle 8"/>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userDrawn="1"/>
        </p:nvSpPr>
        <p:spPr>
          <a:xfrm>
            <a:off x="0" y="914400"/>
            <a:ext cx="9144000"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 name="Picture 15" descr="Picture1.jpg"/>
          <p:cNvPicPr>
            <a:picLocks noChangeAspect="1"/>
          </p:cNvPicPr>
          <p:nvPr userDrawn="1"/>
        </p:nvPicPr>
        <p:blipFill>
          <a:blip r:embed="rId3"/>
          <a:srcRect/>
          <a:stretch>
            <a:fillRect/>
          </a:stretch>
        </p:blipFill>
        <p:spPr bwMode="auto">
          <a:xfrm>
            <a:off x="4086225" y="4003675"/>
            <a:ext cx="4405313" cy="2220913"/>
          </a:xfrm>
          <a:prstGeom prst="rect">
            <a:avLst/>
          </a:prstGeom>
          <a:noFill/>
          <a:ln w="9525">
            <a:noFill/>
            <a:miter lim="800000"/>
            <a:headEnd/>
            <a:tailEnd/>
          </a:ln>
        </p:spPr>
      </p:pic>
      <p:sp>
        <p:nvSpPr>
          <p:cNvPr id="12" name="TextBox 11"/>
          <p:cNvSpPr txBox="1"/>
          <p:nvPr userDrawn="1"/>
        </p:nvSpPr>
        <p:spPr>
          <a:xfrm>
            <a:off x="1128713" y="55563"/>
            <a:ext cx="6205537" cy="831850"/>
          </a:xfrm>
          <a:prstGeom prst="rect">
            <a:avLst/>
          </a:prstGeom>
          <a:noFill/>
        </p:spPr>
        <p:txBody>
          <a:bodyPr>
            <a:spAutoFit/>
          </a:bodyPr>
          <a:lstStyle/>
          <a:p>
            <a:pPr algn="ctr">
              <a:defRPr/>
            </a:pPr>
            <a:r>
              <a:rPr lang="en-US" sz="4800" dirty="0">
                <a:solidFill>
                  <a:schemeClr val="bg1"/>
                </a:solidFill>
                <a:latin typeface="Georgia" pitchFamily="18" charset="0"/>
              </a:rPr>
              <a:t>Contact Information</a:t>
            </a:r>
          </a:p>
        </p:txBody>
      </p:sp>
      <p:sp>
        <p:nvSpPr>
          <p:cNvPr id="16" name="Text Placeholder 15"/>
          <p:cNvSpPr>
            <a:spLocks noGrp="1"/>
          </p:cNvSpPr>
          <p:nvPr>
            <p:ph type="body" sz="quarter" idx="10"/>
          </p:nvPr>
        </p:nvSpPr>
        <p:spPr>
          <a:xfrm>
            <a:off x="1128714" y="1436689"/>
            <a:ext cx="4562960" cy="2566722"/>
          </a:xfrm>
        </p:spPr>
        <p:txBody>
          <a:bodyPr/>
          <a:lstStyle>
            <a:lvl1pPr>
              <a:buNone/>
              <a:defRPr sz="4000" baseline="0">
                <a:solidFill>
                  <a:schemeClr val="tx2">
                    <a:lumMod val="75000"/>
                  </a:schemeClr>
                </a:solidFill>
              </a:defRPr>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14288" y="0"/>
            <a:ext cx="8656638" cy="5811838"/>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8" name="Rectangle 7"/>
          <p:cNvSpPr/>
          <p:nvPr userDrawn="1"/>
        </p:nvSpPr>
        <p:spPr>
          <a:xfrm>
            <a:off x="0" y="6475413"/>
            <a:ext cx="35179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1" descr="AVID_logo-spot.jpg"/>
          <p:cNvPicPr>
            <a:picLocks noChangeAspect="1"/>
          </p:cNvPicPr>
          <p:nvPr userDrawn="1"/>
        </p:nvPicPr>
        <p:blipFill>
          <a:blip r:embed="rId2"/>
          <a:srcRect/>
          <a:stretch>
            <a:fillRect/>
          </a:stretch>
        </p:blipFill>
        <p:spPr bwMode="auto">
          <a:xfrm>
            <a:off x="246063" y="5980113"/>
            <a:ext cx="1152525" cy="746125"/>
          </a:xfrm>
          <a:prstGeom prst="rect">
            <a:avLst/>
          </a:prstGeom>
          <a:noFill/>
          <a:ln w="9525">
            <a:noFill/>
            <a:miter lim="800000"/>
            <a:headEnd/>
            <a:tailEnd/>
          </a:ln>
        </p:spPr>
      </p:pic>
      <p:sp>
        <p:nvSpPr>
          <p:cNvPr id="10" name="Rectangle 9"/>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14288" y="5876925"/>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2" name="Picture 15" descr="Picture2.jpg"/>
          <p:cNvPicPr>
            <a:picLocks noChangeAspect="1"/>
          </p:cNvPicPr>
          <p:nvPr userDrawn="1"/>
        </p:nvPicPr>
        <p:blipFill>
          <a:blip r:embed="rId3"/>
          <a:srcRect/>
          <a:stretch>
            <a:fillRect/>
          </a:stretch>
        </p:blipFill>
        <p:spPr bwMode="auto">
          <a:xfrm>
            <a:off x="98425" y="1784350"/>
            <a:ext cx="1912938" cy="1704975"/>
          </a:xfrm>
          <a:prstGeom prst="rect">
            <a:avLst/>
          </a:prstGeom>
          <a:noFill/>
          <a:ln w="9525">
            <a:noFill/>
            <a:miter lim="800000"/>
            <a:headEnd/>
            <a:tailEnd/>
          </a:ln>
        </p:spPr>
      </p:pic>
      <p:pic>
        <p:nvPicPr>
          <p:cNvPr id="13" name="Picture 16" descr="Picture3.jpg"/>
          <p:cNvPicPr>
            <a:picLocks noChangeAspect="1"/>
          </p:cNvPicPr>
          <p:nvPr userDrawn="1"/>
        </p:nvPicPr>
        <p:blipFill>
          <a:blip r:embed="rId4"/>
          <a:srcRect/>
          <a:stretch>
            <a:fillRect/>
          </a:stretch>
        </p:blipFill>
        <p:spPr bwMode="auto">
          <a:xfrm>
            <a:off x="2122488" y="1531938"/>
            <a:ext cx="4305300" cy="2601912"/>
          </a:xfrm>
          <a:prstGeom prst="rect">
            <a:avLst/>
          </a:prstGeom>
          <a:noFill/>
          <a:ln w="9525">
            <a:noFill/>
            <a:miter lim="800000"/>
            <a:headEnd/>
            <a:tailEnd/>
          </a:ln>
        </p:spPr>
      </p:pic>
      <p:pic>
        <p:nvPicPr>
          <p:cNvPr id="14" name="Picture 17" descr="Picture4.jpg"/>
          <p:cNvPicPr>
            <a:picLocks noChangeAspect="1"/>
          </p:cNvPicPr>
          <p:nvPr userDrawn="1"/>
        </p:nvPicPr>
        <p:blipFill>
          <a:blip r:embed="rId5"/>
          <a:srcRect/>
          <a:stretch>
            <a:fillRect/>
          </a:stretch>
        </p:blipFill>
        <p:spPr bwMode="auto">
          <a:xfrm>
            <a:off x="6550025" y="1858963"/>
            <a:ext cx="1979613" cy="1674812"/>
          </a:xfrm>
          <a:prstGeom prst="rect">
            <a:avLst/>
          </a:prstGeom>
          <a:noFill/>
          <a:ln w="9525">
            <a:noFill/>
            <a:miter lim="800000"/>
            <a:headEnd/>
            <a:tailEnd/>
          </a:ln>
        </p:spPr>
      </p:pic>
      <p:sp>
        <p:nvSpPr>
          <p:cNvPr id="15" name="TextBox 14"/>
          <p:cNvSpPr txBox="1"/>
          <p:nvPr userDrawn="1"/>
        </p:nvSpPr>
        <p:spPr>
          <a:xfrm>
            <a:off x="98425" y="4673600"/>
            <a:ext cx="8415338" cy="968375"/>
          </a:xfrm>
          <a:prstGeom prst="rect">
            <a:avLst/>
          </a:prstGeom>
          <a:noFill/>
        </p:spPr>
        <p:txBody>
          <a:bodyPr>
            <a:spAutoFit/>
          </a:bodyPr>
          <a:lstStyle/>
          <a:p>
            <a:pPr algn="ctr">
              <a:lnSpc>
                <a:spcPct val="150000"/>
              </a:lnSpc>
              <a:defRPr/>
            </a:pPr>
            <a:r>
              <a:rPr lang="en-US" sz="2000" dirty="0">
                <a:solidFill>
                  <a:schemeClr val="bg1"/>
                </a:solidFill>
                <a:latin typeface="+mn-lt"/>
                <a:cs typeface="Arial" pitchFamily="34" charset="0"/>
              </a:rPr>
              <a:t>AVID’s mission is to close the achievement gap by preparing </a:t>
            </a:r>
          </a:p>
          <a:p>
            <a:pPr algn="ctr">
              <a:lnSpc>
                <a:spcPct val="150000"/>
              </a:lnSpc>
              <a:defRPr/>
            </a:pPr>
            <a:r>
              <a:rPr lang="en-US" sz="2000" dirty="0">
                <a:solidFill>
                  <a:schemeClr val="bg1"/>
                </a:solidFill>
                <a:latin typeface="+mn-lt"/>
                <a:cs typeface="Arial" pitchFamily="34" charset="0"/>
              </a:rPr>
              <a:t>all students for college readiness and success in a global society.</a:t>
            </a:r>
          </a:p>
        </p:txBody>
      </p:sp>
      <p:sp>
        <p:nvSpPr>
          <p:cNvPr id="16" name="TextBox 15"/>
          <p:cNvSpPr txBox="1"/>
          <p:nvPr userDrawn="1"/>
        </p:nvSpPr>
        <p:spPr>
          <a:xfrm>
            <a:off x="8080375" y="6326188"/>
            <a:ext cx="433388" cy="369887"/>
          </a:xfrm>
          <a:prstGeom prst="rect">
            <a:avLst/>
          </a:prstGeom>
          <a:solidFill>
            <a:schemeClr val="bg1"/>
          </a:solidFill>
        </p:spPr>
        <p:txBody>
          <a:bodyPr>
            <a:spAutoFit/>
          </a:bodyPr>
          <a:lstStyle/>
          <a:p>
            <a:pPr>
              <a:defRPr/>
            </a:pPr>
            <a:endParaRPr lang="en-US" dirty="0"/>
          </a:p>
        </p:txBody>
      </p:sp>
      <p:sp>
        <p:nvSpPr>
          <p:cNvPr id="20" name="Text Placeholder 19"/>
          <p:cNvSpPr>
            <a:spLocks noGrp="1"/>
          </p:cNvSpPr>
          <p:nvPr>
            <p:ph type="body" sz="quarter" idx="13"/>
          </p:nvPr>
        </p:nvSpPr>
        <p:spPr>
          <a:xfrm>
            <a:off x="700088" y="233363"/>
            <a:ext cx="7380287" cy="914400"/>
          </a:xfrm>
          <a:prstGeom prst="rect">
            <a:avLst/>
          </a:prstGeom>
        </p:spPr>
        <p:txBody>
          <a:bodyPr/>
          <a:lstStyle>
            <a:lvl1pPr algn="ctr">
              <a:buNone/>
              <a:defRPr sz="5400" baseline="0">
                <a:solidFill>
                  <a:schemeClr val="bg1"/>
                </a:solidFill>
                <a:latin typeface="Georgia" pitchFamily="18" charset="0"/>
              </a:defRPr>
            </a:lvl1pPr>
          </a:lstStyle>
          <a:p>
            <a:pPr lvl="0"/>
            <a:r>
              <a:rPr lang="en-US" smtClean="0"/>
              <a:t>Click to edit Master text styles</a:t>
            </a:r>
          </a:p>
        </p:txBody>
      </p:sp>
      <p:sp>
        <p:nvSpPr>
          <p:cNvPr id="23" name="Text Placeholder 22"/>
          <p:cNvSpPr>
            <a:spLocks noGrp="1"/>
          </p:cNvSpPr>
          <p:nvPr>
            <p:ph type="body" sz="quarter" idx="14"/>
          </p:nvPr>
        </p:nvSpPr>
        <p:spPr>
          <a:xfrm>
            <a:off x="4170784" y="6102350"/>
            <a:ext cx="4343434" cy="623888"/>
          </a:xfrm>
          <a:prstGeom prst="rect">
            <a:avLst/>
          </a:prstGeom>
        </p:spPr>
        <p:txBody>
          <a:bodyPr/>
          <a:lstStyle>
            <a:lvl1pPr algn="r">
              <a:buNone/>
              <a:defRPr sz="4000">
                <a:solidFill>
                  <a:schemeClr val="tx2">
                    <a:lumMod val="75000"/>
                  </a:schemeClr>
                </a:solidFill>
                <a:latin typeface="Georgia" pitchFamily="18" charset="0"/>
              </a:defRPr>
            </a:lvl1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4" name="Rectangle 3"/>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8" name="Rectangle 7"/>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10" name="Rectangle 9"/>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Content Placeholder 13"/>
          <p:cNvSpPr>
            <a:spLocks noGrp="1"/>
          </p:cNvSpPr>
          <p:nvPr>
            <p:ph sz="quarter" idx="10"/>
          </p:nvPr>
        </p:nvSpPr>
        <p:spPr>
          <a:xfrm>
            <a:off x="914400" y="1316038"/>
            <a:ext cx="6867525" cy="4459287"/>
          </a:xfrm>
          <a:prstGeom prst="rect">
            <a:avLst/>
          </a:prstGeom>
        </p:spPr>
        <p:txBody>
          <a:bodyPr/>
          <a:lstStyle/>
          <a:p>
            <a:pPr lvl="0"/>
            <a:r>
              <a:rPr lang="en-US" dirty="0" smtClean="0"/>
              <a:t>Click to edit Master text styles</a:t>
            </a:r>
          </a:p>
        </p:txBody>
      </p:sp>
      <p:sp>
        <p:nvSpPr>
          <p:cNvPr id="15" name="Text Placeholder 12"/>
          <p:cNvSpPr>
            <a:spLocks noGrp="1"/>
          </p:cNvSpPr>
          <p:nvPr>
            <p:ph type="body" sz="quarter" idx="12"/>
          </p:nvPr>
        </p:nvSpPr>
        <p:spPr>
          <a:xfrm>
            <a:off x="495300" y="130175"/>
            <a:ext cx="7556500" cy="579438"/>
          </a:xfrm>
          <a:prstGeom prst="rect">
            <a:avLst/>
          </a:prstGeom>
        </p:spPr>
        <p:txBody>
          <a:bodyPr/>
          <a:lstStyle>
            <a:lvl1pPr>
              <a:buNone/>
              <a:defRPr sz="4000">
                <a:solidFill>
                  <a:schemeClr val="bg1"/>
                </a:solidFill>
                <a:latin typeface="Georgia" pitchFamily="18" charset="0"/>
              </a:defRPr>
            </a:lvl1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5" name="Rectangle 4"/>
          <p:cNvSpPr/>
          <p:nvPr userDrawn="1"/>
        </p:nvSpPr>
        <p:spPr>
          <a:xfrm>
            <a:off x="9004300" y="0"/>
            <a:ext cx="13652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8732838" y="0"/>
            <a:ext cx="184150" cy="6877050"/>
          </a:xfrm>
          <a:prstGeom prst="rect">
            <a:avLst/>
          </a:prstGeom>
          <a:solidFill>
            <a:srgbClr val="FFB3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flipH="1">
            <a:off x="8702675" y="0"/>
            <a:ext cx="46038"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0" y="0"/>
            <a:ext cx="8702675" cy="9144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en-US" sz="4000" b="1" dirty="0">
              <a:ln w="19050">
                <a:noFill/>
                <a:prstDash val="solid"/>
              </a:ln>
              <a:solidFill>
                <a:srgbClr val="FFFFFF"/>
              </a:solidFill>
              <a:latin typeface="Georgia"/>
              <a:cs typeface="Georgia"/>
            </a:endParaRPr>
          </a:p>
        </p:txBody>
      </p:sp>
      <p:sp>
        <p:nvSpPr>
          <p:cNvPr id="9" name="Rectangle 8"/>
          <p:cNvSpPr/>
          <p:nvPr userDrawn="1"/>
        </p:nvSpPr>
        <p:spPr>
          <a:xfrm>
            <a:off x="0" y="6405563"/>
            <a:ext cx="4876800" cy="460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1" descr="AVID_logo-spot.jpg"/>
          <p:cNvPicPr>
            <a:picLocks noChangeAspect="1"/>
          </p:cNvPicPr>
          <p:nvPr userDrawn="1"/>
        </p:nvPicPr>
        <p:blipFill>
          <a:blip r:embed="rId2"/>
          <a:srcRect/>
          <a:stretch>
            <a:fillRect/>
          </a:stretch>
        </p:blipFill>
        <p:spPr bwMode="auto">
          <a:xfrm>
            <a:off x="246063" y="5910263"/>
            <a:ext cx="1152525" cy="746125"/>
          </a:xfrm>
          <a:prstGeom prst="rect">
            <a:avLst/>
          </a:prstGeom>
          <a:noFill/>
          <a:ln w="9525">
            <a:noFill/>
            <a:miter lim="800000"/>
            <a:headEnd/>
            <a:tailEnd/>
          </a:ln>
        </p:spPr>
      </p:pic>
      <p:sp>
        <p:nvSpPr>
          <p:cNvPr id="11" name="Rectangle 10"/>
          <p:cNvSpPr/>
          <p:nvPr userDrawn="1"/>
        </p:nvSpPr>
        <p:spPr>
          <a:xfrm flipH="1">
            <a:off x="8891588" y="3175"/>
            <a:ext cx="46037"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14288" y="914400"/>
            <a:ext cx="9180513" cy="76200"/>
          </a:xfrm>
          <a:prstGeom prst="rect">
            <a:avLst/>
          </a:prstGeom>
          <a:solidFill>
            <a:srgbClr val="FFB31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Text Placeholder 18"/>
          <p:cNvSpPr>
            <a:spLocks noGrp="1"/>
          </p:cNvSpPr>
          <p:nvPr>
            <p:ph type="body" sz="quarter" idx="11"/>
          </p:nvPr>
        </p:nvSpPr>
        <p:spPr>
          <a:xfrm>
            <a:off x="495300" y="1285874"/>
            <a:ext cx="3586142" cy="4418013"/>
          </a:xfrm>
          <a:prstGeom prst="rect">
            <a:avLst/>
          </a:prstGeom>
        </p:spPr>
        <p:txBody>
          <a:bodyPr/>
          <a:lstStyle>
            <a:lvl1pPr>
              <a:defRPr baseline="0">
                <a:solidFill>
                  <a:srgbClr val="17375E"/>
                </a:solidFill>
                <a:latin typeface="Arial" pitchFamily="34" charset="0"/>
                <a:cs typeface="Arial" pitchFamily="34" charset="0"/>
              </a:defRPr>
            </a:lvl1pPr>
            <a:lvl2pPr>
              <a:defRPr baseline="0">
                <a:solidFill>
                  <a:srgbClr val="17375E"/>
                </a:solidFill>
                <a:latin typeface="Arial" pitchFamily="34" charset="0"/>
                <a:cs typeface="Arial" pitchFamily="34" charset="0"/>
              </a:defRPr>
            </a:lvl2pPr>
            <a:lvl3pPr>
              <a:defRPr baseline="0">
                <a:solidFill>
                  <a:srgbClr val="17375E"/>
                </a:solidFill>
                <a:latin typeface="Arial" pitchFamily="34" charset="0"/>
                <a:cs typeface="Arial" pitchFamily="34" charset="0"/>
              </a:defRPr>
            </a:lvl3pPr>
            <a:lvl4pPr>
              <a:defRPr baseline="0">
                <a:solidFill>
                  <a:srgbClr val="17375E"/>
                </a:solidFill>
                <a:latin typeface="Arial" pitchFamily="34" charset="0"/>
                <a:cs typeface="Arial" pitchFamily="34" charset="0"/>
              </a:defRPr>
            </a:lvl4pPr>
            <a:lvl5pPr>
              <a:defRPr baseline="0">
                <a:solidFill>
                  <a:srgbClr val="17375E"/>
                </a:solidFill>
                <a:latin typeface="Arial" pitchFamily="34" charset="0"/>
                <a:cs typeface="Arial" pitchFamily="34" charset="0"/>
              </a:defRPr>
            </a:lvl5pPr>
          </a:lstStyle>
          <a:p>
            <a:pPr lvl="0"/>
            <a:r>
              <a:rPr lang="en-US" dirty="0" smtClean="0"/>
              <a:t>Click to edit Master text styles</a:t>
            </a:r>
          </a:p>
        </p:txBody>
      </p:sp>
      <p:sp>
        <p:nvSpPr>
          <p:cNvPr id="12" name="Text Placeholder 18"/>
          <p:cNvSpPr>
            <a:spLocks noGrp="1"/>
          </p:cNvSpPr>
          <p:nvPr>
            <p:ph type="body" sz="quarter" idx="13"/>
          </p:nvPr>
        </p:nvSpPr>
        <p:spPr>
          <a:xfrm>
            <a:off x="4665307" y="1285874"/>
            <a:ext cx="3485760" cy="4418013"/>
          </a:xfrm>
          <a:prstGeom prst="rect">
            <a:avLst/>
          </a:prstGeom>
        </p:spPr>
        <p:txBody>
          <a:bodyPr/>
          <a:lstStyle>
            <a:lvl1pPr>
              <a:defRPr baseline="0">
                <a:solidFill>
                  <a:srgbClr val="17375E"/>
                </a:solidFill>
                <a:latin typeface="Arial" pitchFamily="34" charset="0"/>
                <a:cs typeface="Arial" pitchFamily="34" charset="0"/>
              </a:defRPr>
            </a:lvl1pPr>
            <a:lvl2pPr>
              <a:defRPr baseline="0">
                <a:solidFill>
                  <a:srgbClr val="17375E"/>
                </a:solidFill>
                <a:latin typeface="Arial" pitchFamily="34" charset="0"/>
                <a:cs typeface="Arial" pitchFamily="34" charset="0"/>
              </a:defRPr>
            </a:lvl2pPr>
            <a:lvl3pPr>
              <a:defRPr baseline="0">
                <a:solidFill>
                  <a:srgbClr val="17375E"/>
                </a:solidFill>
                <a:latin typeface="Arial" pitchFamily="34" charset="0"/>
                <a:cs typeface="Arial" pitchFamily="34" charset="0"/>
              </a:defRPr>
            </a:lvl3pPr>
            <a:lvl4pPr>
              <a:defRPr baseline="0">
                <a:solidFill>
                  <a:srgbClr val="17375E"/>
                </a:solidFill>
                <a:latin typeface="Arial" pitchFamily="34" charset="0"/>
                <a:cs typeface="Arial" pitchFamily="34" charset="0"/>
              </a:defRPr>
            </a:lvl4pPr>
            <a:lvl5pPr>
              <a:defRPr baseline="0">
                <a:solidFill>
                  <a:srgbClr val="17375E"/>
                </a:solidFill>
                <a:latin typeface="Arial" pitchFamily="34" charset="0"/>
                <a:cs typeface="Arial" pitchFamily="34" charset="0"/>
              </a:defRPr>
            </a:lvl5pPr>
          </a:lstStyle>
          <a:p>
            <a:pPr lvl="0"/>
            <a:r>
              <a:rPr lang="en-US" dirty="0" smtClean="0"/>
              <a:t>Click to edit Master text styles</a:t>
            </a:r>
          </a:p>
        </p:txBody>
      </p:sp>
      <p:sp>
        <p:nvSpPr>
          <p:cNvPr id="14" name="Text Placeholder 12"/>
          <p:cNvSpPr>
            <a:spLocks noGrp="1"/>
          </p:cNvSpPr>
          <p:nvPr>
            <p:ph type="body" sz="quarter" idx="12"/>
          </p:nvPr>
        </p:nvSpPr>
        <p:spPr>
          <a:xfrm>
            <a:off x="495300" y="130175"/>
            <a:ext cx="7556500" cy="579438"/>
          </a:xfrm>
          <a:prstGeom prst="rect">
            <a:avLst/>
          </a:prstGeom>
        </p:spPr>
        <p:txBody>
          <a:bodyPr/>
          <a:lstStyle>
            <a:lvl1pPr>
              <a:buNone/>
              <a:defRPr sz="4000">
                <a:solidFill>
                  <a:schemeClr val="bg1"/>
                </a:solidFill>
                <a:latin typeface="Georgia" pitchFamily="18" charset="0"/>
              </a:defRPr>
            </a:lvl1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dirty="0">
                <a:solidFill>
                  <a:srgbClr val="898989"/>
                </a:solidFill>
                <a:ea typeface="MS PGothic" pitchFamily="34" charset="-128"/>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7" name="TextBox 6"/>
          <p:cNvSpPr txBox="1"/>
          <p:nvPr userDrawn="1"/>
        </p:nvSpPr>
        <p:spPr>
          <a:xfrm>
            <a:off x="7847013" y="6356350"/>
            <a:ext cx="839787" cy="369888"/>
          </a:xfrm>
          <a:prstGeom prst="rect">
            <a:avLst/>
          </a:prstGeom>
          <a:noFill/>
        </p:spPr>
        <p:txBody>
          <a:bodyPr>
            <a:spAutoFit/>
          </a:bodyPr>
          <a:lstStyle/>
          <a:p>
            <a:pPr algn="ctr">
              <a:defRPr/>
            </a:pPr>
            <a:fld id="{65430962-250A-4FDF-837B-82E82DF75E96}" type="slidenum">
              <a:rPr lang="en-US">
                <a:solidFill>
                  <a:schemeClr val="tx2">
                    <a:lumMod val="75000"/>
                  </a:schemeClr>
                </a:solidFill>
              </a:rPr>
              <a:pPr algn="ctr">
                <a:defRPr/>
              </a:pPr>
              <a:t>‹#›</a:t>
            </a:fld>
            <a:endParaRPr lang="en-US" dirty="0">
              <a:solidFill>
                <a:schemeClr val="tx2">
                  <a:lumMod val="75000"/>
                </a:schemeClr>
              </a:solidFill>
            </a:endParaRPr>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Lst>
  <p:hf hdr="0" ftr="0" dt="0"/>
  <p:txStyles>
    <p:titleStyle>
      <a:lvl1pPr algn="ctr" defTabSz="457200" rtl="0" eaLnBrk="0" fontAlgn="base" hangingPunct="0">
        <a:spcBef>
          <a:spcPct val="0"/>
        </a:spcBef>
        <a:spcAft>
          <a:spcPct val="0"/>
        </a:spcAft>
        <a:defRPr sz="4400" kern="1200">
          <a:solidFill>
            <a:schemeClr val="tx1"/>
          </a:solidFill>
          <a:latin typeface="Georgia"/>
          <a:ea typeface="MS PGothic" pitchFamily="34" charset="-128"/>
          <a:cs typeface="Georgia"/>
        </a:defRPr>
      </a:lvl1pPr>
      <a:lvl2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2pPr>
      <a:lvl3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3pPr>
      <a:lvl4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4pPr>
      <a:lvl5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5pPr>
      <a:lvl6pPr marL="457200" algn="ctr" defTabSz="457200" rtl="0" fontAlgn="base">
        <a:spcBef>
          <a:spcPct val="0"/>
        </a:spcBef>
        <a:spcAft>
          <a:spcPct val="0"/>
        </a:spcAft>
        <a:defRPr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pitchFamily="34" charset="-128"/>
        </a:defRPr>
      </a:lvl1pPr>
      <a:lvl2pPr marL="742950" indent="-285750" algn="l" defTabSz="457200" rtl="0" eaLnBrk="0" fontAlgn="base" hangingPunct="0">
        <a:spcBef>
          <a:spcPct val="20000"/>
        </a:spcBef>
        <a:spcAft>
          <a:spcPct val="0"/>
        </a:spcAft>
        <a:buFont typeface="Arial" pitchFamily="34" charset="0"/>
        <a:buChar char="–"/>
        <a:defRPr sz="3200" kern="1200">
          <a:solidFill>
            <a:schemeClr val="tx1"/>
          </a:solidFill>
          <a:latin typeface="Lucida Grande"/>
          <a:ea typeface="MS PGothic" pitchFamily="34" charset="-128"/>
          <a:cs typeface="Lucida Grande"/>
        </a:defRPr>
      </a:lvl2pPr>
      <a:lvl3pPr marL="1143000" indent="-228600" algn="l" defTabSz="457200" rtl="0" eaLnBrk="0" fontAlgn="base" hangingPunct="0">
        <a:spcBef>
          <a:spcPct val="20000"/>
        </a:spcBef>
        <a:spcAft>
          <a:spcPct val="0"/>
        </a:spcAft>
        <a:buFont typeface="Arial" pitchFamily="34" charset="0"/>
        <a:buChar char="•"/>
        <a:defRPr sz="3000" kern="1200">
          <a:solidFill>
            <a:schemeClr val="tx1"/>
          </a:solidFill>
          <a:latin typeface="Lucida Grande"/>
          <a:ea typeface="MS PGothic" pitchFamily="34" charset="-128"/>
          <a:cs typeface="Lucida Grande"/>
        </a:defRPr>
      </a:lvl3pPr>
      <a:lvl4pPr marL="1600200" indent="-228600" algn="l" defTabSz="457200" rtl="0" eaLnBrk="0" fontAlgn="base" hangingPunct="0">
        <a:spcBef>
          <a:spcPct val="20000"/>
        </a:spcBef>
        <a:spcAft>
          <a:spcPct val="0"/>
        </a:spcAft>
        <a:buFont typeface="Arial" pitchFamily="34" charset="0"/>
        <a:buChar char="–"/>
        <a:defRPr sz="2800" kern="1200">
          <a:solidFill>
            <a:schemeClr val="tx1"/>
          </a:solidFill>
          <a:latin typeface="Lucida Grande"/>
          <a:ea typeface="MS PGothic" pitchFamily="34" charset="-128"/>
          <a:cs typeface="Lucida Grande"/>
        </a:defRPr>
      </a:lvl4pPr>
      <a:lvl5pPr marL="2057400" indent="-228600" algn="l" defTabSz="457200" rtl="0" eaLnBrk="0" fontAlgn="base" hangingPunct="0">
        <a:spcBef>
          <a:spcPct val="20000"/>
        </a:spcBef>
        <a:spcAft>
          <a:spcPct val="0"/>
        </a:spcAft>
        <a:buFont typeface="Arial" pitchFamily="34" charset="0"/>
        <a:buChar char="»"/>
        <a:defRPr sz="2800" kern="1200">
          <a:solidFill>
            <a:schemeClr val="tx1"/>
          </a:solidFill>
          <a:latin typeface="Lucida Grande"/>
          <a:ea typeface="MS PGothic" pitchFamily="34" charset="-128"/>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7847013" y="6356350"/>
            <a:ext cx="839787" cy="369888"/>
          </a:xfrm>
          <a:prstGeom prst="rect">
            <a:avLst/>
          </a:prstGeom>
          <a:noFill/>
        </p:spPr>
        <p:txBody>
          <a:bodyPr>
            <a:spAutoFit/>
          </a:bodyPr>
          <a:lstStyle/>
          <a:p>
            <a:pPr algn="ctr">
              <a:defRPr/>
            </a:pPr>
            <a:fld id="{65430962-250A-4FDF-837B-82E82DF75E96}" type="slidenum">
              <a:rPr lang="en-US">
                <a:solidFill>
                  <a:schemeClr val="tx2">
                    <a:lumMod val="75000"/>
                  </a:schemeClr>
                </a:solidFill>
              </a:rPr>
              <a:pPr algn="ctr">
                <a:defRPr/>
              </a:pPr>
              <a:t>‹#›</a:t>
            </a:fld>
            <a:endParaRPr lang="en-US" dirty="0">
              <a:solidFill>
                <a:schemeClr val="tx2">
                  <a:lumMod val="75000"/>
                </a:schemeClr>
              </a:solidFill>
            </a:endParaRPr>
          </a:p>
        </p:txBody>
      </p:sp>
      <p:sp>
        <p:nvSpPr>
          <p:cNvPr id="2" name="GraphShape" hidden="1"/>
          <p:cNvSpPr/>
          <p:nvPr userDrawn="1"/>
        </p:nvSpPr>
        <p:spPr>
          <a:xfrm>
            <a:off x="127000" y="254000"/>
            <a:ext cx="1270000" cy="1270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iRespond Graph</a:t>
            </a:r>
            <a:endParaRPr lang="en-US"/>
          </a:p>
        </p:txBody>
      </p:sp>
      <p:grpSp>
        <p:nvGrpSpPr>
          <p:cNvPr id="1029" name="CorrectBarGroup"/>
          <p:cNvGrpSpPr/>
          <p:nvPr userDrawn="1"/>
        </p:nvGrpSpPr>
        <p:grpSpPr>
          <a:xfrm>
            <a:off x="1270000" y="3175000"/>
            <a:ext cx="2667000" cy="2540000"/>
            <a:chOff x="1270000" y="3175000"/>
            <a:chExt cx="2667000" cy="2540000"/>
          </a:xfrm>
        </p:grpSpPr>
        <p:sp>
          <p:nvSpPr>
            <p:cNvPr id="6" name="CorrectBar0"/>
            <p:cNvSpPr/>
            <p:nvPr userDrawn="1"/>
          </p:nvSpPr>
          <p:spPr>
            <a:xfrm>
              <a:off x="1270000" y="3175000"/>
              <a:ext cx="1079500" cy="2540000"/>
            </a:xfrm>
            <a:prstGeom prst="rect">
              <a:avLst/>
            </a:prstGeom>
            <a:gradFill flip="none" rotWithShape="1">
              <a:gsLst>
                <a:gs pos="0">
                  <a:srgbClr val="22FF22"/>
                </a:gs>
                <a:gs pos="100000">
                  <a:schemeClr val="accent1">
                    <a:tint val="50000"/>
                    <a:shade val="100000"/>
                    <a:satMod val="35000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rrectBar1"/>
            <p:cNvSpPr/>
            <p:nvPr userDrawn="1"/>
          </p:nvSpPr>
          <p:spPr>
            <a:xfrm>
              <a:off x="2857500" y="4445000"/>
              <a:ext cx="1079500" cy="1270000"/>
            </a:xfrm>
            <a:prstGeom prst="rect">
              <a:avLst/>
            </a:prstGeom>
            <a:gradFill flip="none" rotWithShape="1">
              <a:gsLst>
                <a:gs pos="0">
                  <a:srgbClr val="22FF22"/>
                </a:gs>
                <a:gs pos="100000">
                  <a:schemeClr val="accent1">
                    <a:tint val="50000"/>
                    <a:shade val="100000"/>
                    <a:satMod val="35000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25" name="PercentLabelGroup"/>
          <p:cNvGrpSpPr/>
          <p:nvPr userDrawn="1"/>
        </p:nvGrpSpPr>
        <p:grpSpPr>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9" name="PercentLabel1"/>
            <p:cNvSpPr/>
            <p:nvPr userDrawn="1"/>
          </p:nvSpPr>
          <p:spPr>
            <a:xfrm>
              <a:off x="2857500" y="1270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2" name="PercentLabel2"/>
            <p:cNvSpPr/>
            <p:nvPr userDrawn="1"/>
          </p:nvSpPr>
          <p:spPr>
            <a:xfrm>
              <a:off x="4445000" y="1270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5" name="PercentLabel3"/>
            <p:cNvSpPr/>
            <p:nvPr userDrawn="1"/>
          </p:nvSpPr>
          <p:spPr>
            <a:xfrm>
              <a:off x="6032500" y="1270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8" name="PercentLabel4"/>
            <p:cNvSpPr/>
            <p:nvPr userDrawn="1"/>
          </p:nvSpPr>
          <p:spPr>
            <a:xfrm>
              <a:off x="7620000" y="1270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1030" name="IncorrectBarGroup"/>
          <p:cNvGrpSpPr/>
          <p:nvPr userDrawn="1"/>
        </p:nvGrpSpPr>
        <p:grpSpPr>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gradFill flip="none" rotWithShape="1">
              <a:gsLst>
                <a:gs pos="0">
                  <a:srgbClr val="FF2222"/>
                </a:gs>
                <a:gs pos="100000">
                  <a:schemeClr val="accent1">
                    <a:tint val="50000"/>
                    <a:shade val="100000"/>
                    <a:satMod val="35000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IncorrectBar3"/>
            <p:cNvSpPr/>
            <p:nvPr userDrawn="1"/>
          </p:nvSpPr>
          <p:spPr>
            <a:xfrm>
              <a:off x="6032500" y="1905000"/>
              <a:ext cx="1079500" cy="3810000"/>
            </a:xfrm>
            <a:prstGeom prst="rect">
              <a:avLst/>
            </a:prstGeom>
            <a:gradFill flip="none" rotWithShape="1">
              <a:gsLst>
                <a:gs pos="0">
                  <a:srgbClr val="FF2222"/>
                </a:gs>
                <a:gs pos="100000">
                  <a:schemeClr val="accent1">
                    <a:tint val="50000"/>
                    <a:shade val="100000"/>
                    <a:satMod val="35000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ncorrectBar4"/>
            <p:cNvSpPr/>
            <p:nvPr userDrawn="1"/>
          </p:nvSpPr>
          <p:spPr>
            <a:xfrm>
              <a:off x="7620000" y="3175000"/>
              <a:ext cx="1079500" cy="2540000"/>
            </a:xfrm>
            <a:prstGeom prst="rect">
              <a:avLst/>
            </a:prstGeom>
            <a:gradFill flip="none" rotWithShape="1">
              <a:gsLst>
                <a:gs pos="0">
                  <a:srgbClr val="FF2222"/>
                </a:gs>
                <a:gs pos="100000">
                  <a:schemeClr val="accent1">
                    <a:tint val="50000"/>
                    <a:shade val="100000"/>
                    <a:satMod val="35000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 name="XLabelGroup"/>
          <p:cNvGrpSpPr/>
          <p:nvPr userDrawn="1"/>
        </p:nvGrpSpPr>
        <p:grpSpPr>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1" name="XValueLabel1"/>
            <p:cNvSpPr/>
            <p:nvPr userDrawn="1"/>
          </p:nvSpPr>
          <p:spPr>
            <a:xfrm>
              <a:off x="2857500" y="5842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4" name="XValueLabel2"/>
            <p:cNvSpPr/>
            <p:nvPr userDrawn="1"/>
          </p:nvSpPr>
          <p:spPr>
            <a:xfrm>
              <a:off x="4445000" y="5842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7" name="XValueLabel3"/>
            <p:cNvSpPr/>
            <p:nvPr userDrawn="1"/>
          </p:nvSpPr>
          <p:spPr>
            <a:xfrm>
              <a:off x="6032500" y="5842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0" name="XValueLabel4"/>
            <p:cNvSpPr/>
            <p:nvPr userDrawn="1"/>
          </p:nvSpPr>
          <p:spPr>
            <a:xfrm>
              <a:off x="7620000" y="5842000"/>
              <a:ext cx="1079500" cy="3175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1028" name="AxisLineGroup"/>
          <p:cNvGrpSpPr/>
          <p:nvPr userDrawn="1"/>
        </p:nvGrpSpPr>
        <p:grpSpPr>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1024" name="YLabelGroup"/>
          <p:cNvGrpSpPr/>
          <p:nvPr userDrawn="1"/>
        </p:nvGrpSpPr>
        <p:grpSpPr>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6" name="YValueLabel1"/>
            <p:cNvSpPr/>
            <p:nvPr userDrawn="1"/>
          </p:nvSpPr>
          <p:spPr>
            <a:xfrm>
              <a:off x="254000" y="4381500"/>
              <a:ext cx="762000" cy="1270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28" name="YValueLabel2"/>
            <p:cNvSpPr/>
            <p:nvPr userDrawn="1"/>
          </p:nvSpPr>
          <p:spPr>
            <a:xfrm>
              <a:off x="254000" y="3111500"/>
              <a:ext cx="762000" cy="1270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0" name="YValueLabel3"/>
            <p:cNvSpPr/>
            <p:nvPr userDrawn="1"/>
          </p:nvSpPr>
          <p:spPr>
            <a:xfrm>
              <a:off x="254000" y="1841500"/>
              <a:ext cx="762000" cy="1270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Lst>
  <p:hf hdr="0" ftr="0" dt="0"/>
  <p:txStyles>
    <p:titleStyle>
      <a:lvl1pPr algn="ctr" defTabSz="457200" rtl="0" eaLnBrk="0" fontAlgn="base" hangingPunct="0">
        <a:spcBef>
          <a:spcPct val="0"/>
        </a:spcBef>
        <a:spcAft>
          <a:spcPct val="0"/>
        </a:spcAft>
        <a:defRPr sz="4400" kern="1200">
          <a:solidFill>
            <a:schemeClr val="tx1"/>
          </a:solidFill>
          <a:latin typeface="Georgia"/>
          <a:ea typeface="MS PGothic" pitchFamily="34" charset="-128"/>
          <a:cs typeface="Georgia"/>
        </a:defRPr>
      </a:lvl1pPr>
      <a:lvl2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2pPr>
      <a:lvl3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3pPr>
      <a:lvl4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4pPr>
      <a:lvl5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5pPr>
      <a:lvl6pPr marL="457200" algn="ctr" defTabSz="457200" rtl="0" fontAlgn="base">
        <a:spcBef>
          <a:spcPct val="0"/>
        </a:spcBef>
        <a:spcAft>
          <a:spcPct val="0"/>
        </a:spcAft>
        <a:defRPr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pitchFamily="34" charset="-128"/>
        </a:defRPr>
      </a:lvl1pPr>
      <a:lvl2pPr marL="742950" indent="-285750" algn="l" defTabSz="457200" rtl="0" eaLnBrk="0" fontAlgn="base" hangingPunct="0">
        <a:spcBef>
          <a:spcPct val="20000"/>
        </a:spcBef>
        <a:spcAft>
          <a:spcPct val="0"/>
        </a:spcAft>
        <a:buFont typeface="Arial" pitchFamily="34" charset="0"/>
        <a:buChar char="–"/>
        <a:defRPr sz="3200" kern="1200">
          <a:solidFill>
            <a:schemeClr val="tx1"/>
          </a:solidFill>
          <a:latin typeface="Lucida Grande"/>
          <a:ea typeface="MS PGothic" pitchFamily="34" charset="-128"/>
          <a:cs typeface="Lucida Grande"/>
        </a:defRPr>
      </a:lvl2pPr>
      <a:lvl3pPr marL="1143000" indent="-228600" algn="l" defTabSz="457200" rtl="0" eaLnBrk="0" fontAlgn="base" hangingPunct="0">
        <a:spcBef>
          <a:spcPct val="20000"/>
        </a:spcBef>
        <a:spcAft>
          <a:spcPct val="0"/>
        </a:spcAft>
        <a:buFont typeface="Arial" pitchFamily="34" charset="0"/>
        <a:buChar char="•"/>
        <a:defRPr sz="3000" kern="1200">
          <a:solidFill>
            <a:schemeClr val="tx1"/>
          </a:solidFill>
          <a:latin typeface="Lucida Grande"/>
          <a:ea typeface="MS PGothic" pitchFamily="34" charset="-128"/>
          <a:cs typeface="Lucida Grande"/>
        </a:defRPr>
      </a:lvl3pPr>
      <a:lvl4pPr marL="1600200" indent="-228600" algn="l" defTabSz="457200" rtl="0" eaLnBrk="0" fontAlgn="base" hangingPunct="0">
        <a:spcBef>
          <a:spcPct val="20000"/>
        </a:spcBef>
        <a:spcAft>
          <a:spcPct val="0"/>
        </a:spcAft>
        <a:buFont typeface="Arial" pitchFamily="34" charset="0"/>
        <a:buChar char="–"/>
        <a:defRPr sz="2800" kern="1200">
          <a:solidFill>
            <a:schemeClr val="tx1"/>
          </a:solidFill>
          <a:latin typeface="Lucida Grande"/>
          <a:ea typeface="MS PGothic" pitchFamily="34" charset="-128"/>
          <a:cs typeface="Lucida Grande"/>
        </a:defRPr>
      </a:lvl4pPr>
      <a:lvl5pPr marL="2057400" indent="-228600" algn="l" defTabSz="457200" rtl="0" eaLnBrk="0" fontAlgn="base" hangingPunct="0">
        <a:spcBef>
          <a:spcPct val="20000"/>
        </a:spcBef>
        <a:spcAft>
          <a:spcPct val="0"/>
        </a:spcAft>
        <a:buFont typeface="Arial" pitchFamily="34" charset="0"/>
        <a:buChar char="»"/>
        <a:defRPr sz="2800" kern="1200">
          <a:solidFill>
            <a:schemeClr val="tx1"/>
          </a:solidFill>
          <a:latin typeface="Lucida Grande"/>
          <a:ea typeface="MS PGothic" pitchFamily="34" charset="-128"/>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7847013" y="6356350"/>
            <a:ext cx="839787" cy="369888"/>
          </a:xfrm>
          <a:prstGeom prst="rect">
            <a:avLst/>
          </a:prstGeom>
          <a:noFill/>
        </p:spPr>
        <p:txBody>
          <a:bodyPr>
            <a:spAutoFit/>
          </a:bodyPr>
          <a:lstStyle/>
          <a:p>
            <a:pPr algn="ctr">
              <a:defRPr/>
            </a:pPr>
            <a:fld id="{65430962-250A-4FDF-837B-82E82DF75E96}" type="slidenum">
              <a:rPr lang="en-US">
                <a:solidFill>
                  <a:schemeClr val="tx2">
                    <a:lumMod val="75000"/>
                  </a:schemeClr>
                </a:solidFill>
              </a:rPr>
              <a:pPr algn="ctr">
                <a:defRPr/>
              </a:pPr>
              <a:t>‹#›</a:t>
            </a:fld>
            <a:endParaRPr lang="en-US" dirty="0">
              <a:solidFill>
                <a:schemeClr val="tx2">
                  <a:lumMod val="75000"/>
                </a:schemeClr>
              </a:solidFill>
            </a:endParaRPr>
          </a:p>
        </p:txBody>
      </p:sp>
      <p:sp>
        <p:nvSpPr>
          <p:cNvPr id="2" name="QuestionShape"/>
          <p:cNvSpPr/>
          <p:nvPr userDrawn="1"/>
        </p:nvSpPr>
        <p:spPr>
          <a:xfrm>
            <a:off x="127000" y="127000"/>
            <a:ext cx="8890000" cy="2857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r>
              <a:rPr lang="en-US" sz="4400" smtClean="0">
                <a:solidFill>
                  <a:schemeClr val="tx1"/>
                </a:solidFill>
                <a:latin typeface="Georgia"/>
                <a:ea typeface="MS PGothic" pitchFamily="34" charset="-128"/>
                <a:cs typeface="Georgia"/>
              </a:rPr>
              <a:t>iRespond Question Master</a:t>
            </a:r>
            <a:endParaRPr lang="en-US" sz="4400">
              <a:solidFill>
                <a:schemeClr val="tx1"/>
              </a:solidFill>
              <a:latin typeface="Georgia"/>
              <a:ea typeface="MS PGothic" pitchFamily="34" charset="-128"/>
              <a:cs typeface="Georgia"/>
            </a:endParaRPr>
          </a:p>
        </p:txBody>
      </p:sp>
      <p:sp>
        <p:nvSpPr>
          <p:cNvPr id="3" name="AShape"/>
          <p:cNvSpPr/>
          <p:nvPr userDrawn="1"/>
        </p:nvSpPr>
        <p:spPr>
          <a:xfrm>
            <a:off x="127000" y="31115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defTabSz="457200" rtl="0" eaLnBrk="0" fontAlgn="base" hangingPunct="0">
              <a:spcBef>
                <a:spcPct val="20000"/>
              </a:spcBef>
              <a:spcAft>
                <a:spcPct val="0"/>
              </a:spcAft>
              <a:buFont typeface="Arial" pitchFamily="34" charset="0"/>
              <a:buNone/>
            </a:pPr>
            <a:r>
              <a:rPr lang="en-US" sz="3200" smtClean="0">
                <a:solidFill>
                  <a:schemeClr val="tx1"/>
                </a:solidFill>
                <a:ea typeface="MS PGothic" pitchFamily="34" charset="-128"/>
                <a:cs typeface="MS PGothic" pitchFamily="34" charset="-128"/>
              </a:rPr>
              <a:t>A.) Response A</a:t>
            </a:r>
            <a:endParaRPr lang="en-US" sz="3200">
              <a:solidFill>
                <a:schemeClr val="tx1"/>
              </a:solidFill>
              <a:ea typeface="MS PGothic" pitchFamily="34" charset="-128"/>
              <a:cs typeface="MS PGothic" pitchFamily="34" charset="-128"/>
            </a:endParaRPr>
          </a:p>
        </p:txBody>
      </p:sp>
      <p:sp>
        <p:nvSpPr>
          <p:cNvPr id="6" name="BShape"/>
          <p:cNvSpPr/>
          <p:nvPr userDrawn="1"/>
        </p:nvSpPr>
        <p:spPr>
          <a:xfrm>
            <a:off x="127000" y="38354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defTabSz="457200" rtl="0" eaLnBrk="0" fontAlgn="base" hangingPunct="0">
              <a:spcBef>
                <a:spcPct val="20000"/>
              </a:spcBef>
              <a:spcAft>
                <a:spcPct val="0"/>
              </a:spcAft>
              <a:buFont typeface="Arial" pitchFamily="34" charset="0"/>
              <a:buNone/>
            </a:pPr>
            <a:r>
              <a:rPr lang="en-US" sz="3200" smtClean="0">
                <a:solidFill>
                  <a:schemeClr val="tx1"/>
                </a:solidFill>
                <a:ea typeface="MS PGothic" pitchFamily="34" charset="-128"/>
                <a:cs typeface="MS PGothic" pitchFamily="34" charset="-128"/>
              </a:rPr>
              <a:t>B.) Response B</a:t>
            </a:r>
            <a:endParaRPr lang="en-US" sz="3200">
              <a:solidFill>
                <a:schemeClr val="tx1"/>
              </a:solidFill>
              <a:ea typeface="MS PGothic" pitchFamily="34" charset="-128"/>
              <a:cs typeface="MS PGothic" pitchFamily="34" charset="-128"/>
            </a:endParaRPr>
          </a:p>
        </p:txBody>
      </p:sp>
      <p:sp>
        <p:nvSpPr>
          <p:cNvPr id="8" name="CShape"/>
          <p:cNvSpPr/>
          <p:nvPr userDrawn="1"/>
        </p:nvSpPr>
        <p:spPr>
          <a:xfrm>
            <a:off x="127000" y="45593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defTabSz="457200" rtl="0" eaLnBrk="0" fontAlgn="base" hangingPunct="0">
              <a:spcBef>
                <a:spcPct val="20000"/>
              </a:spcBef>
              <a:spcAft>
                <a:spcPct val="0"/>
              </a:spcAft>
              <a:buFont typeface="Arial" pitchFamily="34" charset="0"/>
              <a:buNone/>
            </a:pPr>
            <a:r>
              <a:rPr lang="en-US" sz="3200" smtClean="0">
                <a:solidFill>
                  <a:schemeClr val="tx1"/>
                </a:solidFill>
                <a:ea typeface="MS PGothic" pitchFamily="34" charset="-128"/>
                <a:cs typeface="MS PGothic" pitchFamily="34" charset="-128"/>
              </a:rPr>
              <a:t>C.) Response C</a:t>
            </a:r>
            <a:endParaRPr lang="en-US" sz="3200">
              <a:solidFill>
                <a:schemeClr val="tx1"/>
              </a:solidFill>
              <a:ea typeface="MS PGothic" pitchFamily="34" charset="-128"/>
              <a:cs typeface="MS PGothic" pitchFamily="34" charset="-128"/>
            </a:endParaRPr>
          </a:p>
        </p:txBody>
      </p:sp>
      <p:sp>
        <p:nvSpPr>
          <p:cNvPr id="9" name="DShape"/>
          <p:cNvSpPr/>
          <p:nvPr userDrawn="1"/>
        </p:nvSpPr>
        <p:spPr>
          <a:xfrm>
            <a:off x="127000" y="52832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defTabSz="457200" rtl="0" eaLnBrk="0" fontAlgn="base" hangingPunct="0">
              <a:spcBef>
                <a:spcPct val="20000"/>
              </a:spcBef>
              <a:spcAft>
                <a:spcPct val="0"/>
              </a:spcAft>
              <a:buFont typeface="Arial" pitchFamily="34" charset="0"/>
              <a:buNone/>
            </a:pPr>
            <a:r>
              <a:rPr lang="en-US" sz="3200" smtClean="0">
                <a:solidFill>
                  <a:schemeClr val="tx1"/>
                </a:solidFill>
                <a:ea typeface="MS PGothic" pitchFamily="34" charset="-128"/>
                <a:cs typeface="MS PGothic" pitchFamily="34" charset="-128"/>
              </a:rPr>
              <a:t>D.) Response D</a:t>
            </a:r>
            <a:endParaRPr lang="en-US" sz="3200">
              <a:solidFill>
                <a:schemeClr val="tx1"/>
              </a:solidFill>
              <a:ea typeface="MS PGothic" pitchFamily="34" charset="-128"/>
              <a:cs typeface="MS PGothic" pitchFamily="34" charset="-128"/>
            </a:endParaRPr>
          </a:p>
        </p:txBody>
      </p:sp>
      <p:sp>
        <p:nvSpPr>
          <p:cNvPr id="10" name="EShape"/>
          <p:cNvSpPr/>
          <p:nvPr userDrawn="1"/>
        </p:nvSpPr>
        <p:spPr>
          <a:xfrm>
            <a:off x="127000" y="60071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defTabSz="457200" rtl="0" eaLnBrk="0" fontAlgn="base" hangingPunct="0">
              <a:spcBef>
                <a:spcPct val="20000"/>
              </a:spcBef>
              <a:spcAft>
                <a:spcPct val="0"/>
              </a:spcAft>
              <a:buFont typeface="Arial" pitchFamily="34" charset="0"/>
              <a:buNone/>
            </a:pPr>
            <a:r>
              <a:rPr lang="en-US" sz="3200" smtClean="0">
                <a:solidFill>
                  <a:schemeClr val="tx1"/>
                </a:solidFill>
                <a:ea typeface="MS PGothic" pitchFamily="34" charset="-128"/>
                <a:cs typeface="MS PGothic" pitchFamily="34" charset="-128"/>
              </a:rPr>
              <a:t>E.) Response E</a:t>
            </a:r>
            <a:endParaRPr lang="en-US" sz="3200">
              <a:solidFill>
                <a:schemeClr val="tx1"/>
              </a:solidFill>
              <a:ea typeface="MS PGothic" pitchFamily="34" charset="-128"/>
              <a:cs typeface="MS PGothic" pitchFamily="34" charset="-128"/>
            </a:endParaRPr>
          </a:p>
        </p:txBody>
      </p:sp>
      <p:sp>
        <p:nvSpPr>
          <p:cNvPr id="11" name="Percent"/>
          <p:cNvSpPr/>
          <p:nvPr userDrawn="1"/>
        </p:nvSpPr>
        <p:spPr>
          <a:xfrm>
            <a:off x="6350000" y="254000"/>
            <a:ext cx="2540000" cy="5080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2" name="Timer"/>
          <p:cNvSpPr/>
          <p:nvPr userDrawn="1"/>
        </p:nvSpPr>
        <p:spPr>
          <a:xfrm>
            <a:off x="254000" y="254000"/>
            <a:ext cx="2540000" cy="508000"/>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Lst>
  <p:hf hdr="0" ftr="0" dt="0"/>
  <p:txStyles>
    <p:titleStyle>
      <a:lvl1pPr algn="ctr" defTabSz="457200" rtl="0" eaLnBrk="0" fontAlgn="base" hangingPunct="0">
        <a:spcBef>
          <a:spcPct val="0"/>
        </a:spcBef>
        <a:spcAft>
          <a:spcPct val="0"/>
        </a:spcAft>
        <a:defRPr sz="4400" kern="1200">
          <a:solidFill>
            <a:schemeClr val="tx1"/>
          </a:solidFill>
          <a:latin typeface="Georgia"/>
          <a:ea typeface="MS PGothic" pitchFamily="34" charset="-128"/>
          <a:cs typeface="Georgia"/>
        </a:defRPr>
      </a:lvl1pPr>
      <a:lvl2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2pPr>
      <a:lvl3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3pPr>
      <a:lvl4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4pPr>
      <a:lvl5pPr algn="ctr" defTabSz="457200" rtl="0" eaLnBrk="0" fontAlgn="base" hangingPunct="0">
        <a:spcBef>
          <a:spcPct val="0"/>
        </a:spcBef>
        <a:spcAft>
          <a:spcPct val="0"/>
        </a:spcAft>
        <a:defRPr sz="4400">
          <a:solidFill>
            <a:schemeClr val="tx1"/>
          </a:solidFill>
          <a:latin typeface="Georgia" charset="0"/>
          <a:ea typeface="MS PGothic" pitchFamily="34" charset="-128"/>
          <a:cs typeface="Georgia" pitchFamily="18" charset="0"/>
        </a:defRPr>
      </a:lvl5pPr>
      <a:lvl6pPr marL="457200" algn="ctr" defTabSz="457200" rtl="0" fontAlgn="base">
        <a:spcBef>
          <a:spcPct val="0"/>
        </a:spcBef>
        <a:spcAft>
          <a:spcPct val="0"/>
        </a:spcAft>
        <a:defRPr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pitchFamily="34" charset="-128"/>
        </a:defRPr>
      </a:lvl1pPr>
      <a:lvl2pPr marL="742950" indent="-285750" algn="l" defTabSz="457200" rtl="0" eaLnBrk="0" fontAlgn="base" hangingPunct="0">
        <a:spcBef>
          <a:spcPct val="20000"/>
        </a:spcBef>
        <a:spcAft>
          <a:spcPct val="0"/>
        </a:spcAft>
        <a:buFont typeface="Arial" pitchFamily="34" charset="0"/>
        <a:buChar char="–"/>
        <a:defRPr sz="3200" kern="1200">
          <a:solidFill>
            <a:schemeClr val="tx1"/>
          </a:solidFill>
          <a:latin typeface="Lucida Grande"/>
          <a:ea typeface="MS PGothic" pitchFamily="34" charset="-128"/>
          <a:cs typeface="Lucida Grande"/>
        </a:defRPr>
      </a:lvl2pPr>
      <a:lvl3pPr marL="1143000" indent="-228600" algn="l" defTabSz="457200" rtl="0" eaLnBrk="0" fontAlgn="base" hangingPunct="0">
        <a:spcBef>
          <a:spcPct val="20000"/>
        </a:spcBef>
        <a:spcAft>
          <a:spcPct val="0"/>
        </a:spcAft>
        <a:buFont typeface="Arial" pitchFamily="34" charset="0"/>
        <a:buChar char="•"/>
        <a:defRPr sz="3000" kern="1200">
          <a:solidFill>
            <a:schemeClr val="tx1"/>
          </a:solidFill>
          <a:latin typeface="Lucida Grande"/>
          <a:ea typeface="MS PGothic" pitchFamily="34" charset="-128"/>
          <a:cs typeface="Lucida Grande"/>
        </a:defRPr>
      </a:lvl3pPr>
      <a:lvl4pPr marL="1600200" indent="-228600" algn="l" defTabSz="457200" rtl="0" eaLnBrk="0" fontAlgn="base" hangingPunct="0">
        <a:spcBef>
          <a:spcPct val="20000"/>
        </a:spcBef>
        <a:spcAft>
          <a:spcPct val="0"/>
        </a:spcAft>
        <a:buFont typeface="Arial" pitchFamily="34" charset="0"/>
        <a:buChar char="–"/>
        <a:defRPr sz="2800" kern="1200">
          <a:solidFill>
            <a:schemeClr val="tx1"/>
          </a:solidFill>
          <a:latin typeface="Lucida Grande"/>
          <a:ea typeface="MS PGothic" pitchFamily="34" charset="-128"/>
          <a:cs typeface="Lucida Grande"/>
        </a:defRPr>
      </a:lvl4pPr>
      <a:lvl5pPr marL="2057400" indent="-228600" algn="l" defTabSz="457200" rtl="0" eaLnBrk="0" fontAlgn="base" hangingPunct="0">
        <a:spcBef>
          <a:spcPct val="20000"/>
        </a:spcBef>
        <a:spcAft>
          <a:spcPct val="0"/>
        </a:spcAft>
        <a:buFont typeface="Arial" pitchFamily="34" charset="0"/>
        <a:buChar char="»"/>
        <a:defRPr sz="2800" kern="1200">
          <a:solidFill>
            <a:schemeClr val="tx1"/>
          </a:solidFill>
          <a:latin typeface="Lucida Grande"/>
          <a:ea typeface="MS PGothic" pitchFamily="34" charset="-128"/>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700088" y="1874906"/>
            <a:ext cx="7380287" cy="3433694"/>
          </a:xfrm>
        </p:spPr>
        <p:txBody>
          <a:bodyPr/>
          <a:lstStyle/>
          <a:p>
            <a:r>
              <a:rPr lang="en-US" sz="4000" b="1" dirty="0" smtClean="0"/>
              <a:t>Are             Stuck in Confusion? </a:t>
            </a:r>
          </a:p>
          <a:p>
            <a:r>
              <a:rPr lang="en-US" sz="4000" dirty="0" smtClean="0"/>
              <a:t>Let’s get to a conclusion with AVID Tutorials</a:t>
            </a:r>
            <a:endParaRPr lang="en-US" sz="4000" dirty="0"/>
          </a:p>
        </p:txBody>
      </p:sp>
      <p:sp>
        <p:nvSpPr>
          <p:cNvPr id="4" name="Text Placeholder 3"/>
          <p:cNvSpPr>
            <a:spLocks noGrp="1"/>
          </p:cNvSpPr>
          <p:nvPr>
            <p:ph type="body" sz="quarter" idx="14"/>
          </p:nvPr>
        </p:nvSpPr>
        <p:spPr/>
        <p:txBody>
          <a:bodyPr/>
          <a:lstStyle/>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6270" y="837390"/>
            <a:ext cx="1267460" cy="166862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00088" y="442407"/>
            <a:ext cx="7380287" cy="914400"/>
          </a:xfrm>
        </p:spPr>
        <p:txBody>
          <a:bodyPr/>
          <a:lstStyle/>
          <a:p>
            <a:r>
              <a:rPr lang="en-US" dirty="0"/>
              <a:t>Thank You for Coming!</a:t>
            </a:r>
          </a:p>
          <a:p>
            <a:endParaRPr lang="en-US" sz="3200" dirty="0" smtClean="0"/>
          </a:p>
          <a:p>
            <a:r>
              <a:rPr lang="en-US" sz="3200" b="1" i="1" dirty="0" smtClean="0"/>
              <a:t>Palmermiddleschoolavid.weebly.com</a:t>
            </a:r>
          </a:p>
          <a:p>
            <a:endParaRPr lang="en-US" sz="3200" b="1" i="1" dirty="0"/>
          </a:p>
          <a:p>
            <a:r>
              <a:rPr lang="en-US" sz="2800" b="1" i="1" dirty="0" smtClean="0"/>
              <a:t>More support available at AVID in the AM every Wednesday @ 8:15</a:t>
            </a:r>
          </a:p>
        </p:txBody>
      </p:sp>
      <p:sp>
        <p:nvSpPr>
          <p:cNvPr id="3" name="Text Placeholder 2"/>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079419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Learn the role of the Tutorial Request </a:t>
            </a:r>
            <a:r>
              <a:rPr lang="en-US" dirty="0"/>
              <a:t>F</a:t>
            </a:r>
            <a:r>
              <a:rPr lang="en-US" dirty="0" smtClean="0"/>
              <a:t>orm (TRF) in pinpointing confusion.</a:t>
            </a:r>
          </a:p>
          <a:p>
            <a:r>
              <a:rPr lang="en-US" dirty="0" smtClean="0"/>
              <a:t>Observe an AVID Tutorial in action. </a:t>
            </a:r>
          </a:p>
          <a:p>
            <a:r>
              <a:rPr lang="en-US" dirty="0" smtClean="0"/>
              <a:t>Understand how students use questioning to resolve their problems.</a:t>
            </a:r>
            <a:endParaRPr lang="en-US" dirty="0"/>
          </a:p>
        </p:txBody>
      </p:sp>
      <p:sp>
        <p:nvSpPr>
          <p:cNvPr id="3" name="Text Placeholder 2"/>
          <p:cNvSpPr>
            <a:spLocks noGrp="1"/>
          </p:cNvSpPr>
          <p:nvPr>
            <p:ph type="body" sz="quarter" idx="12"/>
          </p:nvPr>
        </p:nvSpPr>
        <p:spPr/>
        <p:txBody>
          <a:bodyPr/>
          <a:lstStyle/>
          <a:p>
            <a:r>
              <a:rPr lang="en-US" dirty="0" smtClean="0"/>
              <a:t>In this session you will:</a:t>
            </a:r>
            <a:endParaRPr lang="en-US" dirty="0"/>
          </a:p>
        </p:txBody>
      </p:sp>
    </p:spTree>
    <p:extLst>
      <p:ext uri="{BB962C8B-B14F-4D97-AF65-F5344CB8AC3E}">
        <p14:creationId xmlns:p14="http://schemas.microsoft.com/office/powerpoint/2010/main" val="3461841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The Tutorial Process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454" y="1270000"/>
            <a:ext cx="7124932" cy="4292600"/>
          </a:xfrm>
          <a:prstGeom prst="rect">
            <a:avLst/>
          </a:prstGeom>
        </p:spPr>
      </p:pic>
    </p:spTree>
    <p:extLst>
      <p:ext uri="{BB962C8B-B14F-4D97-AF65-F5344CB8AC3E}">
        <p14:creationId xmlns:p14="http://schemas.microsoft.com/office/powerpoint/2010/main" val="1220722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Tutorial Request Form</a:t>
            </a:r>
            <a:endParaRPr lang="en-US" dirty="0"/>
          </a:p>
        </p:txBody>
      </p:sp>
      <p:pic>
        <p:nvPicPr>
          <p:cNvPr id="5122" name="Picture 2" descr="http://media.caller.com/media/img/photos/2012/11/16/597996_t60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080" y="1251149"/>
            <a:ext cx="7446720" cy="4514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692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0"/>
          </p:nvPr>
        </p:nvPicPr>
        <p:blipFill>
          <a:blip r:embed="rId3">
            <a:extLst>
              <a:ext uri="{28A0092B-C50C-407E-A947-70E740481C1C}">
                <a14:useLocalDpi xmlns:a14="http://schemas.microsoft.com/office/drawing/2010/main" val="0"/>
              </a:ext>
            </a:extLst>
          </a:blip>
          <a:stretch>
            <a:fillRect/>
          </a:stretch>
        </p:blipFill>
        <p:spPr>
          <a:xfrm>
            <a:off x="3327400" y="1073219"/>
            <a:ext cx="4165600" cy="5619065"/>
          </a:xfrm>
        </p:spPr>
      </p:pic>
      <p:sp>
        <p:nvSpPr>
          <p:cNvPr id="3" name="Text Placeholder 2"/>
          <p:cNvSpPr>
            <a:spLocks noGrp="1"/>
          </p:cNvSpPr>
          <p:nvPr>
            <p:ph type="body" sz="quarter" idx="12"/>
          </p:nvPr>
        </p:nvSpPr>
        <p:spPr/>
        <p:txBody>
          <a:bodyPr/>
          <a:lstStyle/>
          <a:p>
            <a:r>
              <a:rPr lang="en-US" dirty="0" smtClean="0"/>
              <a:t>The Tutorial Process</a:t>
            </a:r>
            <a:endParaRPr lang="en-US" dirty="0"/>
          </a:p>
        </p:txBody>
      </p:sp>
    </p:spTree>
    <p:extLst>
      <p:ext uri="{BB962C8B-B14F-4D97-AF65-F5344CB8AC3E}">
        <p14:creationId xmlns:p14="http://schemas.microsoft.com/office/powerpoint/2010/main" val="4188800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The Tutorial Process</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667" y="1257300"/>
            <a:ext cx="8004650" cy="420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262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US" dirty="0" smtClean="0"/>
              <a:t>The Tutorial Process</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8300" y="1035050"/>
            <a:ext cx="2740025" cy="5451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9746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a:p>
        </p:txBody>
      </p:sp>
      <p:sp>
        <p:nvSpPr>
          <p:cNvPr id="4" name="Text Placeholder 3"/>
          <p:cNvSpPr>
            <a:spLocks noGrp="1"/>
          </p:cNvSpPr>
          <p:nvPr>
            <p:ph type="body" sz="quarter" idx="12"/>
          </p:nvPr>
        </p:nvSpPr>
        <p:spPr/>
        <p:txBody>
          <a:bodyPr/>
          <a:lstStyle/>
          <a:p>
            <a:r>
              <a:rPr lang="en-US" dirty="0" smtClean="0"/>
              <a:t>The Tutorial Process</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2598" y="987420"/>
            <a:ext cx="5046501" cy="5870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651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sz="2800" dirty="0" smtClean="0"/>
              <a:t>Students:  </a:t>
            </a:r>
          </a:p>
          <a:p>
            <a:r>
              <a:rPr lang="en-US" sz="2800" dirty="0" smtClean="0"/>
              <a:t>Take out the 3 most recent graded TRF’s</a:t>
            </a:r>
          </a:p>
          <a:p>
            <a:r>
              <a:rPr lang="en-US" sz="2800" dirty="0"/>
              <a:t>	</a:t>
            </a:r>
            <a:r>
              <a:rPr lang="en-US" sz="2800" dirty="0" smtClean="0"/>
              <a:t>Explain the process of how you complete a TRF.  What do you do first, second,…</a:t>
            </a:r>
          </a:p>
          <a:p>
            <a:pPr marL="0" indent="0">
              <a:buNone/>
            </a:pPr>
            <a:r>
              <a:rPr lang="en-US" sz="2800" dirty="0" smtClean="0"/>
              <a:t>Parents:</a:t>
            </a:r>
          </a:p>
          <a:p>
            <a:r>
              <a:rPr lang="en-US" sz="2800" dirty="0" smtClean="0"/>
              <a:t>Ask students to explain how well they use tutorials as a resource.  How often do they volunteer to go to the board?  Do they always bring an important question?</a:t>
            </a:r>
            <a:endParaRPr lang="en-US" sz="2800" dirty="0"/>
          </a:p>
        </p:txBody>
      </p:sp>
      <p:sp>
        <p:nvSpPr>
          <p:cNvPr id="3" name="Text Placeholder 2"/>
          <p:cNvSpPr>
            <a:spLocks noGrp="1"/>
          </p:cNvSpPr>
          <p:nvPr>
            <p:ph type="body" sz="quarter" idx="12"/>
          </p:nvPr>
        </p:nvSpPr>
        <p:spPr/>
        <p:txBody>
          <a:bodyPr/>
          <a:lstStyle/>
          <a:p>
            <a:r>
              <a:rPr lang="en-US" dirty="0" smtClean="0"/>
              <a:t>Debrief</a:t>
            </a:r>
            <a:endParaRPr lang="en-US" dirty="0"/>
          </a:p>
        </p:txBody>
      </p:sp>
    </p:spTree>
    <p:extLst>
      <p:ext uri="{BB962C8B-B14F-4D97-AF65-F5344CB8AC3E}">
        <p14:creationId xmlns:p14="http://schemas.microsoft.com/office/powerpoint/2010/main" val="2643377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17CBDB1EE15242836202D92D7C1209" ma:contentTypeVersion="0" ma:contentTypeDescription="Create a new document." ma:contentTypeScope="" ma:versionID="291745c01be6c7d68d7bf9ab6da17bd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AF81B02-659D-49D8-A92A-DEEEE92FA7A8}">
  <ds:schemaRefs>
    <ds:schemaRef ds:uri="http://schemas.microsoft.com/sharepoint/v3/contenttype/forms"/>
  </ds:schemaRefs>
</ds:datastoreItem>
</file>

<file path=customXml/itemProps2.xml><?xml version="1.0" encoding="utf-8"?>
<ds:datastoreItem xmlns:ds="http://schemas.openxmlformats.org/officeDocument/2006/customXml" ds:itemID="{B3FD89FC-B27A-40D6-8ADA-76C1166AE4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AF55A1D-E7D5-4006-81D6-EF4FBB78E0B6}">
  <ds:schemaRefs>
    <ds:schemaRef ds:uri="http://schemas.microsoft.com/office/2006/documentManagement/types"/>
    <ds:schemaRef ds:uri="http://purl.org/dc/terms/"/>
    <ds:schemaRef ds:uri="http://purl.org/dc/elements/1.1/"/>
    <ds:schemaRef ds:uri="http://purl.org/dc/dcmitype/"/>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Trek</Template>
  <TotalTime>11615</TotalTime>
  <Words>1201</Words>
  <Application>Microsoft Office PowerPoint</Application>
  <PresentationFormat>On-screen Show (4:3)</PresentationFormat>
  <Paragraphs>94</Paragraphs>
  <Slides>10</Slides>
  <Notes>10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ＭＳ Ｐゴシック</vt:lpstr>
      <vt:lpstr>ＭＳ Ｐゴシック</vt:lpstr>
      <vt:lpstr>Arial</vt:lpstr>
      <vt:lpstr>Calibri</vt:lpstr>
      <vt:lpstr>Georgia</vt:lpstr>
      <vt:lpstr>Lucida Grande</vt:lpstr>
      <vt:lpstr>Office Theme</vt:lpstr>
      <vt:lpstr>iRespondGraphMaster</vt:lpstr>
      <vt:lpstr>iRespondQuestionMaster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AVID PPT Format</dc:title>
  <dc:creator>AVID</dc:creator>
  <cp:lastModifiedBy>Vijay Koilpillai</cp:lastModifiedBy>
  <cp:revision>245</cp:revision>
  <cp:lastPrinted>2014-09-26T12:12:51Z</cp:lastPrinted>
  <dcterms:created xsi:type="dcterms:W3CDTF">2011-05-12T00:43:47Z</dcterms:created>
  <dcterms:modified xsi:type="dcterms:W3CDTF">2016-09-06T14:03:36Z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0x0101008B17CBDB1EE15242836202D92D7C1209</vt:lpwstr>
  </property>
  <property fmtid="{D5CDD505-2E9C-101B-9397-08002B2CF9AE}" pid="3" name="ShowTimer">
    <vt:bool>true</vt:bool>
  </property>
  <property fmtid="{D5CDD505-2E9C-101B-9397-08002B2CF9AE}" pid="4" name="ShowPercent">
    <vt:bool>true</vt:bool>
  </property>
  <property fmtid="{D5CDD505-2E9C-101B-9397-08002B2CF9AE}" pid="5" name="KeepGraph">
    <vt:bool>false</vt:bool>
  </property>
  <property fmtid="{D5CDD505-2E9C-101B-9397-08002B2CF9AE}" pid="6" name="AutoReflect">
    <vt:bool>false</vt:bool>
  </property>
</Properties>
</file>