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77" r:id="rId4"/>
    <p:sldMasterId id="2147483913" r:id="rId5"/>
  </p:sldMasterIdLst>
  <p:notesMasterIdLst>
    <p:notesMasterId r:id="rId14"/>
  </p:notesMasterIdLst>
  <p:handoutMasterIdLst>
    <p:handoutMasterId r:id="rId15"/>
  </p:handoutMasterIdLst>
  <p:sldIdLst>
    <p:sldId id="322" r:id="rId6"/>
    <p:sldId id="323" r:id="rId7"/>
    <p:sldId id="330" r:id="rId8"/>
    <p:sldId id="329" r:id="rId9"/>
    <p:sldId id="331" r:id="rId10"/>
    <p:sldId id="326" r:id="rId11"/>
    <p:sldId id="328" r:id="rId12"/>
    <p:sldId id="324" r:id="rId13"/>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15" autoAdjust="0"/>
    <p:restoredTop sz="77880" autoAdjust="0"/>
  </p:normalViewPr>
  <p:slideViewPr>
    <p:cSldViewPr snapToGrid="0" snapToObjects="1">
      <p:cViewPr varScale="1">
        <p:scale>
          <a:sx n="69" d="100"/>
          <a:sy n="69" d="100"/>
        </p:scale>
        <p:origin x="931" y="7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16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697" cy="464504"/>
          </a:xfrm>
          <a:prstGeom prst="rect">
            <a:avLst/>
          </a:prstGeom>
        </p:spPr>
        <p:txBody>
          <a:bodyPr vert="horz" lIns="89895" tIns="44947" rIns="89895" bIns="44947" rtlCol="0"/>
          <a:lstStyle>
            <a:lvl1pPr algn="l">
              <a:defRPr sz="1200" dirty="0">
                <a:ea typeface="MS PGothic"/>
                <a:cs typeface="MS PGothic"/>
              </a:defRPr>
            </a:lvl1pPr>
          </a:lstStyle>
          <a:p>
            <a:pPr>
              <a:defRPr/>
            </a:pPr>
            <a:endParaRPr lang="en-US"/>
          </a:p>
        </p:txBody>
      </p:sp>
      <p:sp>
        <p:nvSpPr>
          <p:cNvPr id="3" name="Date Placeholder 2"/>
          <p:cNvSpPr>
            <a:spLocks noGrp="1"/>
          </p:cNvSpPr>
          <p:nvPr>
            <p:ph type="dt" sz="quarter" idx="1"/>
          </p:nvPr>
        </p:nvSpPr>
        <p:spPr>
          <a:xfrm>
            <a:off x="3884755" y="0"/>
            <a:ext cx="2971697" cy="464504"/>
          </a:xfrm>
          <a:prstGeom prst="rect">
            <a:avLst/>
          </a:prstGeom>
        </p:spPr>
        <p:txBody>
          <a:bodyPr vert="horz" lIns="89895" tIns="44947" rIns="89895" bIns="44947" rtlCol="0"/>
          <a:lstStyle>
            <a:lvl1pPr algn="r">
              <a:defRPr sz="1200" smtClean="0">
                <a:ea typeface="MS PGothic"/>
                <a:cs typeface="MS PGothic"/>
              </a:defRPr>
            </a:lvl1pPr>
          </a:lstStyle>
          <a:p>
            <a:pPr>
              <a:defRPr/>
            </a:pPr>
            <a:fld id="{9A0C95DF-A48F-4C91-AD29-E2D40BA88BE6}" type="datetimeFigureOut">
              <a:rPr lang="en-US"/>
              <a:pPr>
                <a:defRPr/>
              </a:pPr>
              <a:t>9/6/2016</a:t>
            </a:fld>
            <a:endParaRPr lang="en-US" dirty="0"/>
          </a:p>
        </p:txBody>
      </p:sp>
      <p:sp>
        <p:nvSpPr>
          <p:cNvPr id="4" name="Footer Placeholder 3"/>
          <p:cNvSpPr>
            <a:spLocks noGrp="1"/>
          </p:cNvSpPr>
          <p:nvPr>
            <p:ph type="ftr" sz="quarter" idx="2"/>
          </p:nvPr>
        </p:nvSpPr>
        <p:spPr>
          <a:xfrm>
            <a:off x="2" y="8830312"/>
            <a:ext cx="2971697" cy="464504"/>
          </a:xfrm>
          <a:prstGeom prst="rect">
            <a:avLst/>
          </a:prstGeom>
        </p:spPr>
        <p:txBody>
          <a:bodyPr vert="horz" lIns="89895" tIns="44947" rIns="89895" bIns="44947" rtlCol="0" anchor="b"/>
          <a:lstStyle>
            <a:lvl1pPr algn="l">
              <a:defRPr sz="1200" dirty="0">
                <a:ea typeface="MS PGothic"/>
                <a:cs typeface="MS PGothic"/>
              </a:defRPr>
            </a:lvl1pPr>
          </a:lstStyle>
          <a:p>
            <a:pPr>
              <a:defRPr/>
            </a:pPr>
            <a:endParaRPr lang="en-US"/>
          </a:p>
        </p:txBody>
      </p:sp>
      <p:sp>
        <p:nvSpPr>
          <p:cNvPr id="5" name="Slide Number Placeholder 4"/>
          <p:cNvSpPr>
            <a:spLocks noGrp="1"/>
          </p:cNvSpPr>
          <p:nvPr>
            <p:ph type="sldNum" sz="quarter" idx="3"/>
          </p:nvPr>
        </p:nvSpPr>
        <p:spPr>
          <a:xfrm>
            <a:off x="3884755" y="8830312"/>
            <a:ext cx="2971697" cy="464504"/>
          </a:xfrm>
          <a:prstGeom prst="rect">
            <a:avLst/>
          </a:prstGeom>
        </p:spPr>
        <p:txBody>
          <a:bodyPr vert="horz" lIns="89895" tIns="44947" rIns="89895" bIns="44947" rtlCol="0" anchor="b"/>
          <a:lstStyle>
            <a:lvl1pPr algn="r">
              <a:defRPr sz="1200" smtClean="0">
                <a:ea typeface="MS PGothic"/>
                <a:cs typeface="MS PGothic"/>
              </a:defRPr>
            </a:lvl1pPr>
          </a:lstStyle>
          <a:p>
            <a:pPr>
              <a:defRPr/>
            </a:pPr>
            <a:fld id="{3B630DBB-DA42-4379-B475-42FEEFCD22C1}" type="slidenum">
              <a:rPr lang="en-US"/>
              <a:pPr>
                <a:defRPr/>
              </a:pPr>
              <a:t>‹#›</a:t>
            </a:fld>
            <a:endParaRPr lang="en-US" dirty="0"/>
          </a:p>
        </p:txBody>
      </p:sp>
    </p:spTree>
    <p:extLst>
      <p:ext uri="{BB962C8B-B14F-4D97-AF65-F5344CB8AC3E}">
        <p14:creationId xmlns:p14="http://schemas.microsoft.com/office/powerpoint/2010/main" val="216422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697" cy="464504"/>
          </a:xfrm>
          <a:prstGeom prst="rect">
            <a:avLst/>
          </a:prstGeom>
        </p:spPr>
        <p:txBody>
          <a:bodyPr vert="horz" lIns="91747" tIns="45873" rIns="91747" bIns="45873" rtlCol="0"/>
          <a:lstStyle>
            <a:lvl1pPr algn="l" fontAlgn="auto">
              <a:spcBef>
                <a:spcPts val="0"/>
              </a:spcBef>
              <a:spcAft>
                <a:spcPts val="0"/>
              </a:spcAft>
              <a:defRPr sz="1200" dirty="0">
                <a:latin typeface="+mn-lt"/>
                <a:ea typeface="+mn-ea"/>
                <a:cs typeface="+mn-cs"/>
              </a:defRPr>
            </a:lvl1pPr>
          </a:lstStyle>
          <a:p>
            <a:pPr>
              <a:defRPr/>
            </a:pPr>
            <a:endParaRPr lang="en-US"/>
          </a:p>
        </p:txBody>
      </p:sp>
      <p:sp>
        <p:nvSpPr>
          <p:cNvPr id="3" name="Date Placeholder 2"/>
          <p:cNvSpPr>
            <a:spLocks noGrp="1"/>
          </p:cNvSpPr>
          <p:nvPr>
            <p:ph type="dt" idx="1"/>
          </p:nvPr>
        </p:nvSpPr>
        <p:spPr>
          <a:xfrm>
            <a:off x="3884755" y="0"/>
            <a:ext cx="2971697" cy="464504"/>
          </a:xfrm>
          <a:prstGeom prst="rect">
            <a:avLst/>
          </a:prstGeom>
        </p:spPr>
        <p:txBody>
          <a:bodyPr vert="horz" wrap="square" lIns="91747" tIns="45873" rIns="91747" bIns="45873" numCol="1" anchor="t" anchorCtr="0" compatLnSpc="1">
            <a:prstTxWarp prst="textNoShape">
              <a:avLst/>
            </a:prstTxWarp>
          </a:bodyPr>
          <a:lstStyle>
            <a:lvl1pPr algn="r">
              <a:defRPr sz="1200">
                <a:ea typeface="MS PGothic" pitchFamily="34" charset="-128"/>
                <a:cs typeface="+mn-cs"/>
              </a:defRPr>
            </a:lvl1pPr>
          </a:lstStyle>
          <a:p>
            <a:pPr>
              <a:defRPr/>
            </a:pPr>
            <a:fld id="{010EAD3A-81C0-445A-AA8D-17793BFE97FF}" type="datetime1">
              <a:rPr lang="en-US"/>
              <a:pPr>
                <a:defRPr/>
              </a:pPr>
              <a:t>9/6/2016</a:t>
            </a:fld>
            <a:endParaRPr lang="en-US" dirty="0"/>
          </a:p>
        </p:txBody>
      </p:sp>
      <p:sp>
        <p:nvSpPr>
          <p:cNvPr id="4" name="Slide Image Placeholder 3"/>
          <p:cNvSpPr>
            <a:spLocks noGrp="1" noRot="1" noChangeAspect="1"/>
          </p:cNvSpPr>
          <p:nvPr>
            <p:ph type="sldImg" idx="2"/>
          </p:nvPr>
        </p:nvSpPr>
        <p:spPr>
          <a:xfrm>
            <a:off x="1106488" y="698500"/>
            <a:ext cx="4645025" cy="3484563"/>
          </a:xfrm>
          <a:prstGeom prst="rect">
            <a:avLst/>
          </a:prstGeom>
          <a:noFill/>
          <a:ln w="12700">
            <a:solidFill>
              <a:prstClr val="black"/>
            </a:solidFill>
          </a:ln>
        </p:spPr>
        <p:txBody>
          <a:bodyPr vert="horz" lIns="91747" tIns="45873" rIns="91747" bIns="45873" rtlCol="0" anchor="ctr"/>
          <a:lstStyle/>
          <a:p>
            <a:pPr lvl="0"/>
            <a:endParaRPr lang="en-US" noProof="0" dirty="0" smtClean="0"/>
          </a:p>
        </p:txBody>
      </p:sp>
      <p:sp>
        <p:nvSpPr>
          <p:cNvPr id="5" name="Notes Placeholder 4"/>
          <p:cNvSpPr>
            <a:spLocks noGrp="1"/>
          </p:cNvSpPr>
          <p:nvPr>
            <p:ph type="body" sz="quarter" idx="3"/>
          </p:nvPr>
        </p:nvSpPr>
        <p:spPr>
          <a:xfrm>
            <a:off x="685180" y="4415157"/>
            <a:ext cx="5487640" cy="4183697"/>
          </a:xfrm>
          <a:prstGeom prst="rect">
            <a:avLst/>
          </a:prstGeom>
        </p:spPr>
        <p:txBody>
          <a:bodyPr vert="horz" lIns="91747" tIns="45873" rIns="91747" bIns="4587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8830312"/>
            <a:ext cx="2971697" cy="464504"/>
          </a:xfrm>
          <a:prstGeom prst="rect">
            <a:avLst/>
          </a:prstGeom>
        </p:spPr>
        <p:txBody>
          <a:bodyPr vert="horz" lIns="91747" tIns="45873" rIns="91747" bIns="45873" rtlCol="0" anchor="b"/>
          <a:lstStyle>
            <a:lvl1pPr algn="l" fontAlgn="auto">
              <a:spcBef>
                <a:spcPts val="0"/>
              </a:spcBef>
              <a:spcAft>
                <a:spcPts val="0"/>
              </a:spcAft>
              <a:defRPr sz="1200" dirty="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755" y="8830312"/>
            <a:ext cx="2971697" cy="464504"/>
          </a:xfrm>
          <a:prstGeom prst="rect">
            <a:avLst/>
          </a:prstGeom>
        </p:spPr>
        <p:txBody>
          <a:bodyPr vert="horz" wrap="square" lIns="91747" tIns="45873" rIns="91747" bIns="45873" numCol="1" anchor="b" anchorCtr="0" compatLnSpc="1">
            <a:prstTxWarp prst="textNoShape">
              <a:avLst/>
            </a:prstTxWarp>
          </a:bodyPr>
          <a:lstStyle>
            <a:lvl1pPr algn="r">
              <a:defRPr sz="1200">
                <a:ea typeface="MS PGothic" pitchFamily="34" charset="-128"/>
                <a:cs typeface="+mn-cs"/>
              </a:defRPr>
            </a:lvl1pPr>
          </a:lstStyle>
          <a:p>
            <a:pPr>
              <a:defRPr/>
            </a:pPr>
            <a:fld id="{26E86DC5-65E8-4FEF-88EA-35B8A7069343}" type="slidenum">
              <a:rPr lang="en-US"/>
              <a:pPr>
                <a:defRPr/>
              </a:pPr>
              <a:t>‹#›</a:t>
            </a:fld>
            <a:endParaRPr lang="en-US" dirty="0"/>
          </a:p>
        </p:txBody>
      </p:sp>
    </p:spTree>
    <p:extLst>
      <p:ext uri="{BB962C8B-B14F-4D97-AF65-F5344CB8AC3E}">
        <p14:creationId xmlns:p14="http://schemas.microsoft.com/office/powerpoint/2010/main" val="127956325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Good Evening , My name is</a:t>
            </a:r>
          </a:p>
          <a:p>
            <a:r>
              <a:rPr lang="en-US" sz="2000" dirty="0"/>
              <a:t>I am a ______ grade AVID Student</a:t>
            </a:r>
          </a:p>
          <a:p>
            <a:r>
              <a:rPr lang="en-US" sz="2000" dirty="0"/>
              <a:t>I’m a future graduate of ______ college or I am a future ______  (career).</a:t>
            </a:r>
          </a:p>
          <a:p>
            <a:r>
              <a:rPr lang="en-US" sz="2000" dirty="0"/>
              <a:t>We’re going to </a:t>
            </a:r>
            <a:r>
              <a:rPr lang="en-US" sz="2000" b="1" dirty="0" smtClean="0"/>
              <a:t>Turn</a:t>
            </a:r>
            <a:r>
              <a:rPr lang="en-US" sz="2000" b="1" baseline="0" dirty="0" smtClean="0"/>
              <a:t> Over a New Leaf for Organization Relief</a:t>
            </a:r>
            <a:r>
              <a:rPr lang="en-US" sz="2000" b="0" baseline="0" dirty="0" smtClean="0"/>
              <a:t> in the </a:t>
            </a:r>
            <a:r>
              <a:rPr lang="en-US" sz="2000" b="0" baseline="0" dirty="0" smtClean="0"/>
              <a:t>Binder Organization </a:t>
            </a:r>
            <a:r>
              <a:rPr lang="en-US" sz="2000" b="0" baseline="0" dirty="0" smtClean="0"/>
              <a:t>workshop!</a:t>
            </a:r>
            <a:endParaRPr lang="en-US" sz="2000" b="0" dirty="0"/>
          </a:p>
          <a:p>
            <a:endParaRPr lang="en-US" dirty="0"/>
          </a:p>
        </p:txBody>
      </p:sp>
      <p:sp>
        <p:nvSpPr>
          <p:cNvPr id="4" name="Slide Number Placeholder 3"/>
          <p:cNvSpPr>
            <a:spLocks noGrp="1"/>
          </p:cNvSpPr>
          <p:nvPr>
            <p:ph type="sldNum" sz="quarter" idx="10"/>
          </p:nvPr>
        </p:nvSpPr>
        <p:spPr/>
        <p:txBody>
          <a:bodyPr/>
          <a:lstStyle/>
          <a:p>
            <a:pPr>
              <a:defRPr/>
            </a:pPr>
            <a:fld id="{26E86DC5-65E8-4FEF-88EA-35B8A7069343}" type="slidenum">
              <a:rPr lang="en-US" smtClean="0"/>
              <a:pPr>
                <a:defRPr/>
              </a:pPr>
              <a:t>1</a:t>
            </a:fld>
            <a:endParaRPr lang="en-US" dirty="0"/>
          </a:p>
        </p:txBody>
      </p:sp>
    </p:spTree>
    <p:extLst>
      <p:ext uri="{BB962C8B-B14F-4D97-AF65-F5344CB8AC3E}">
        <p14:creationId xmlns:p14="http://schemas.microsoft.com/office/powerpoint/2010/main" val="345467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49473">
              <a:buFont typeface="Arial" panose="020B0604020202020204" pitchFamily="34" charset="0"/>
              <a:buNone/>
            </a:pPr>
            <a:r>
              <a:rPr lang="en-US" sz="2000" dirty="0"/>
              <a:t>By the time you leave this workshop you will </a:t>
            </a:r>
            <a:endParaRPr lang="en-US" sz="2000" dirty="0" smtClean="0"/>
          </a:p>
          <a:p>
            <a:pPr marL="342900" indent="-342900" defTabSz="449473">
              <a:buFont typeface="Arial" panose="020B0604020202020204" pitchFamily="34" charset="0"/>
              <a:buChar char="•"/>
            </a:pPr>
            <a:r>
              <a:rPr lang="en-US" sz="2000" dirty="0" smtClean="0"/>
              <a:t>understand </a:t>
            </a:r>
            <a:r>
              <a:rPr lang="en-US" sz="2000" dirty="0"/>
              <a:t>the purpose of </a:t>
            </a:r>
            <a:r>
              <a:rPr lang="en-US" sz="2000" dirty="0" smtClean="0"/>
              <a:t>“One Student,</a:t>
            </a:r>
            <a:r>
              <a:rPr lang="en-US" sz="2000" baseline="0" dirty="0" smtClean="0"/>
              <a:t> One Binder!”</a:t>
            </a:r>
            <a:endParaRPr lang="en-US" sz="2000" dirty="0" smtClean="0"/>
          </a:p>
          <a:p>
            <a:pPr marL="342900" indent="-342900" defTabSz="449473">
              <a:buFont typeface="Arial" panose="020B0604020202020204" pitchFamily="34" charset="0"/>
              <a:buChar char="•"/>
            </a:pPr>
            <a:r>
              <a:rPr lang="en-US" sz="2000" dirty="0" smtClean="0"/>
              <a:t>Discover</a:t>
            </a:r>
            <a:r>
              <a:rPr lang="en-US" sz="2000" baseline="0" dirty="0" smtClean="0"/>
              <a:t> how to best support your son or daughter’s organization at home</a:t>
            </a:r>
          </a:p>
          <a:p>
            <a:pPr marL="342900" indent="-342900" defTabSz="449473">
              <a:buFont typeface="Arial" panose="020B0604020202020204" pitchFamily="34" charset="0"/>
              <a:buChar char="•"/>
            </a:pPr>
            <a:r>
              <a:rPr lang="en-US" sz="2000" baseline="0" dirty="0" smtClean="0"/>
              <a:t>Evaluate your son/daughter’s organizational system and uncover areas for growth</a:t>
            </a:r>
          </a:p>
          <a:p>
            <a:pPr defTabSz="449473"/>
            <a:endParaRPr lang="en-US" dirty="0"/>
          </a:p>
        </p:txBody>
      </p:sp>
      <p:sp>
        <p:nvSpPr>
          <p:cNvPr id="4" name="Slide Number Placeholder 3"/>
          <p:cNvSpPr>
            <a:spLocks noGrp="1"/>
          </p:cNvSpPr>
          <p:nvPr>
            <p:ph type="sldNum" sz="quarter" idx="10"/>
          </p:nvPr>
        </p:nvSpPr>
        <p:spPr/>
        <p:txBody>
          <a:bodyPr/>
          <a:lstStyle/>
          <a:p>
            <a:pPr>
              <a:defRPr/>
            </a:pPr>
            <a:fld id="{26E86DC5-65E8-4FEF-88EA-35B8A7069343}" type="slidenum">
              <a:rPr lang="en-US" smtClean="0"/>
              <a:pPr>
                <a:defRPr/>
              </a:pPr>
              <a:t>2</a:t>
            </a:fld>
            <a:endParaRPr lang="en-US" dirty="0"/>
          </a:p>
        </p:txBody>
      </p:sp>
    </p:spTree>
    <p:extLst>
      <p:ext uri="{BB962C8B-B14F-4D97-AF65-F5344CB8AC3E}">
        <p14:creationId xmlns:p14="http://schemas.microsoft.com/office/powerpoint/2010/main" val="1816344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This is how AVID</a:t>
            </a:r>
            <a:r>
              <a:rPr lang="en-US" sz="2000" baseline="0" dirty="0" smtClean="0"/>
              <a:t> transforms a student’s organization!  </a:t>
            </a:r>
          </a:p>
          <a:p>
            <a:r>
              <a:rPr lang="en-US" sz="2000" baseline="0" dirty="0" smtClean="0"/>
              <a:t>The purpose of the </a:t>
            </a:r>
            <a:r>
              <a:rPr lang="en-US" sz="2000" baseline="0" dirty="0" smtClean="0"/>
              <a:t>“One Student, One Binder” is </a:t>
            </a:r>
            <a:r>
              <a:rPr lang="en-US" sz="2000" baseline="0" dirty="0" smtClean="0"/>
              <a:t>to ensure that </a:t>
            </a:r>
            <a:r>
              <a:rPr lang="en-US" sz="2000" baseline="0" dirty="0" smtClean="0"/>
              <a:t>students </a:t>
            </a:r>
            <a:r>
              <a:rPr lang="en-US" sz="2000" baseline="0" dirty="0" smtClean="0"/>
              <a:t>are organized in all aspects of their academic life.  </a:t>
            </a:r>
          </a:p>
          <a:p>
            <a:r>
              <a:rPr lang="en-US" sz="2000" baseline="0" dirty="0" smtClean="0"/>
              <a:t>An organized binder guarantees that students have </a:t>
            </a:r>
            <a:r>
              <a:rPr lang="en-US" sz="2000" b="1" baseline="0" dirty="0" smtClean="0"/>
              <a:t>everything</a:t>
            </a:r>
            <a:r>
              <a:rPr lang="en-US" sz="2000" baseline="0" dirty="0" smtClean="0"/>
              <a:t> they need at </a:t>
            </a:r>
            <a:r>
              <a:rPr lang="en-US" sz="2000" b="1" baseline="0" dirty="0" smtClean="0"/>
              <a:t>all</a:t>
            </a:r>
            <a:r>
              <a:rPr lang="en-US" sz="2000" baseline="0" dirty="0" smtClean="0"/>
              <a:t> times.  </a:t>
            </a:r>
          </a:p>
          <a:p>
            <a:r>
              <a:rPr lang="en-US" sz="2000" baseline="0" dirty="0" smtClean="0"/>
              <a:t>Pens and pencils are ready at a moments notice; </a:t>
            </a:r>
          </a:p>
          <a:p>
            <a:r>
              <a:rPr lang="en-US" sz="2000" baseline="0" dirty="0" smtClean="0"/>
              <a:t>paper is available for assignments, </a:t>
            </a:r>
          </a:p>
          <a:p>
            <a:r>
              <a:rPr lang="en-US" sz="2000" baseline="0" dirty="0" smtClean="0"/>
              <a:t>and notes and study guides are easily located for study sessions.</a:t>
            </a:r>
            <a:endParaRPr lang="en-US" sz="2000" dirty="0"/>
          </a:p>
        </p:txBody>
      </p:sp>
      <p:sp>
        <p:nvSpPr>
          <p:cNvPr id="4" name="Slide Number Placeholder 3"/>
          <p:cNvSpPr>
            <a:spLocks noGrp="1"/>
          </p:cNvSpPr>
          <p:nvPr>
            <p:ph type="sldNum" sz="quarter" idx="10"/>
          </p:nvPr>
        </p:nvSpPr>
        <p:spPr/>
        <p:txBody>
          <a:bodyPr/>
          <a:lstStyle/>
          <a:p>
            <a:pPr>
              <a:defRPr/>
            </a:pPr>
            <a:fld id="{26E86DC5-65E8-4FEF-88EA-35B8A7069343}" type="slidenum">
              <a:rPr lang="en-US" smtClean="0"/>
              <a:pPr>
                <a:defRPr/>
              </a:pPr>
              <a:t>3</a:t>
            </a:fld>
            <a:endParaRPr lang="en-US" dirty="0"/>
          </a:p>
        </p:txBody>
      </p:sp>
    </p:spTree>
    <p:extLst>
      <p:ext uri="{BB962C8B-B14F-4D97-AF65-F5344CB8AC3E}">
        <p14:creationId xmlns:p14="http://schemas.microsoft.com/office/powerpoint/2010/main" val="1479035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 will show you my own binder</a:t>
            </a:r>
            <a:r>
              <a:rPr lang="en-US" sz="2000" baseline="0" dirty="0" smtClean="0"/>
              <a:t> as an example to see how binder should be organized. </a:t>
            </a:r>
            <a:endParaRPr lang="en-US" sz="2000" dirty="0"/>
          </a:p>
        </p:txBody>
      </p:sp>
      <p:sp>
        <p:nvSpPr>
          <p:cNvPr id="4" name="Slide Number Placeholder 3"/>
          <p:cNvSpPr>
            <a:spLocks noGrp="1"/>
          </p:cNvSpPr>
          <p:nvPr>
            <p:ph type="sldNum" sz="quarter" idx="10"/>
          </p:nvPr>
        </p:nvSpPr>
        <p:spPr/>
        <p:txBody>
          <a:bodyPr/>
          <a:lstStyle/>
          <a:p>
            <a:pPr>
              <a:defRPr/>
            </a:pPr>
            <a:fld id="{26E86DC5-65E8-4FEF-88EA-35B8A7069343}" type="slidenum">
              <a:rPr lang="en-US" smtClean="0"/>
              <a:pPr>
                <a:defRPr/>
              </a:pPr>
              <a:t>4</a:t>
            </a:fld>
            <a:endParaRPr lang="en-US" dirty="0"/>
          </a:p>
        </p:txBody>
      </p:sp>
    </p:spTree>
    <p:extLst>
      <p:ext uri="{BB962C8B-B14F-4D97-AF65-F5344CB8AC3E}">
        <p14:creationId xmlns:p14="http://schemas.microsoft.com/office/powerpoint/2010/main" val="3791847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Binders</a:t>
            </a:r>
            <a:r>
              <a:rPr lang="en-US" sz="2000" baseline="0" dirty="0" smtClean="0"/>
              <a:t> are not the only way AVID students stay organized. </a:t>
            </a:r>
          </a:p>
          <a:p>
            <a:r>
              <a:rPr lang="en-US" sz="2000" baseline="0" dirty="0" smtClean="0"/>
              <a:t>To prepare for tests and projects, we use backwards planning and our agendas. </a:t>
            </a:r>
          </a:p>
          <a:p>
            <a:r>
              <a:rPr lang="en-US" sz="2000" baseline="0" dirty="0" smtClean="0"/>
              <a:t>Not only are we writing what we are doing each day into our agenda, </a:t>
            </a:r>
          </a:p>
          <a:p>
            <a:r>
              <a:rPr lang="en-US" sz="2000" baseline="0" dirty="0" smtClean="0"/>
              <a:t>we are actually USING our agenda to plan ahead. </a:t>
            </a:r>
          </a:p>
          <a:p>
            <a:r>
              <a:rPr lang="en-US" sz="2000" baseline="0" dirty="0" smtClean="0"/>
              <a:t>If we know we have a test in a week, we decide when, what, and how we will study in the days leading up to it  (for more ideas about using the agenda to plan for success, please visit our agenda breakout session)</a:t>
            </a:r>
            <a:endParaRPr lang="en-US" sz="2000" dirty="0"/>
          </a:p>
        </p:txBody>
      </p:sp>
      <p:sp>
        <p:nvSpPr>
          <p:cNvPr id="4" name="Slide Number Placeholder 3"/>
          <p:cNvSpPr>
            <a:spLocks noGrp="1"/>
          </p:cNvSpPr>
          <p:nvPr>
            <p:ph type="sldNum" sz="quarter" idx="10"/>
          </p:nvPr>
        </p:nvSpPr>
        <p:spPr/>
        <p:txBody>
          <a:bodyPr/>
          <a:lstStyle/>
          <a:p>
            <a:pPr>
              <a:defRPr/>
            </a:pPr>
            <a:fld id="{26E86DC5-65E8-4FEF-88EA-35B8A7069343}" type="slidenum">
              <a:rPr lang="en-US" smtClean="0"/>
              <a:pPr>
                <a:defRPr/>
              </a:pPr>
              <a:t>5</a:t>
            </a:fld>
            <a:endParaRPr lang="en-US" dirty="0"/>
          </a:p>
        </p:txBody>
      </p:sp>
    </p:spTree>
    <p:extLst>
      <p:ext uri="{BB962C8B-B14F-4D97-AF65-F5344CB8AC3E}">
        <p14:creationId xmlns:p14="http://schemas.microsoft.com/office/powerpoint/2010/main" val="2178313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To</a:t>
            </a:r>
            <a:r>
              <a:rPr lang="en-US" sz="2000" baseline="0" dirty="0" smtClean="0"/>
              <a:t> make sure  students keep their binders organized, </a:t>
            </a:r>
          </a:p>
          <a:p>
            <a:r>
              <a:rPr lang="en-US" sz="2000" baseline="0" dirty="0" smtClean="0"/>
              <a:t>we have a weekly binder check on Fridays, for AVID students. </a:t>
            </a:r>
          </a:p>
          <a:p>
            <a:r>
              <a:rPr lang="en-US" sz="2000" baseline="0" dirty="0" smtClean="0"/>
              <a:t>If you’re not in AVID, or need extra organizational support,  consider joining us at AVID and the am every Wednesday at 8:15. Also the binder rubric is on the website, if you want to test your students binder ability.</a:t>
            </a:r>
          </a:p>
          <a:p>
            <a:r>
              <a:rPr lang="en-US" sz="2000" baseline="0" dirty="0" smtClean="0"/>
              <a:t>We use an AVID Binder Rubric that provides a checklist for us, so we can see what we need to have in our binders to be better prepared for our classes and our tests. </a:t>
            </a:r>
          </a:p>
          <a:p>
            <a:r>
              <a:rPr lang="en-US" sz="2000" baseline="0" dirty="0" smtClean="0"/>
              <a:t>You will notice that we have a rubric for 6</a:t>
            </a:r>
            <a:r>
              <a:rPr lang="en-US" sz="2000" baseline="30000" dirty="0" smtClean="0"/>
              <a:t>th</a:t>
            </a:r>
            <a:r>
              <a:rPr lang="en-US" sz="2000" baseline="0" dirty="0" smtClean="0"/>
              <a:t> grade and a rubric for 7</a:t>
            </a:r>
            <a:r>
              <a:rPr lang="en-US" sz="2000" baseline="30000" dirty="0" smtClean="0"/>
              <a:t>th</a:t>
            </a:r>
            <a:r>
              <a:rPr lang="en-US" sz="2000" baseline="0" dirty="0" smtClean="0"/>
              <a:t> and 8</a:t>
            </a:r>
            <a:r>
              <a:rPr lang="en-US" sz="2000" baseline="30000" dirty="0" smtClean="0"/>
              <a:t>th</a:t>
            </a:r>
            <a:r>
              <a:rPr lang="en-US" sz="2000" baseline="0" dirty="0" smtClean="0"/>
              <a:t> grade. </a:t>
            </a:r>
          </a:p>
          <a:p>
            <a:r>
              <a:rPr lang="en-US" sz="2000" baseline="0" dirty="0" smtClean="0"/>
              <a:t>This is because the 7</a:t>
            </a:r>
            <a:r>
              <a:rPr lang="en-US" sz="2000" baseline="30000" dirty="0" smtClean="0"/>
              <a:t>th</a:t>
            </a:r>
            <a:r>
              <a:rPr lang="en-US" sz="2000" baseline="0" dirty="0" smtClean="0"/>
              <a:t> and 8</a:t>
            </a:r>
            <a:r>
              <a:rPr lang="en-US" sz="2000" baseline="30000" dirty="0" smtClean="0"/>
              <a:t>th</a:t>
            </a:r>
            <a:r>
              <a:rPr lang="en-US" sz="2000" baseline="0" dirty="0" smtClean="0"/>
              <a:t> grade students are required to have Cornell Notes in their binder. </a:t>
            </a:r>
          </a:p>
          <a:p>
            <a:r>
              <a:rPr lang="en-US" sz="2000" baseline="0" dirty="0" smtClean="0"/>
              <a:t>Our 6</a:t>
            </a:r>
            <a:r>
              <a:rPr lang="en-US" sz="2000" baseline="30000" dirty="0" smtClean="0"/>
              <a:t>th</a:t>
            </a:r>
            <a:r>
              <a:rPr lang="en-US" sz="2000" baseline="0" dirty="0" smtClean="0"/>
              <a:t> grade AVID </a:t>
            </a:r>
            <a:r>
              <a:rPr lang="en-US" sz="2000" baseline="0" dirty="0" smtClean="0"/>
              <a:t>students </a:t>
            </a:r>
            <a:r>
              <a:rPr lang="en-US" sz="2000" baseline="0" dirty="0" smtClean="0"/>
              <a:t>are still learning how to refine their Cornell Notes. </a:t>
            </a:r>
          </a:p>
          <a:p>
            <a:r>
              <a:rPr lang="en-US" sz="2000" baseline="0" dirty="0" smtClean="0"/>
              <a:t>They will eventually be ready to have them as a required part of their weekly binder checks. </a:t>
            </a:r>
          </a:p>
          <a:p>
            <a:endParaRPr lang="en-US" sz="2000" baseline="0" dirty="0" smtClean="0"/>
          </a:p>
          <a:p>
            <a:pPr defTabSz="449473"/>
            <a:r>
              <a:rPr lang="en-US" sz="2000" dirty="0" smtClean="0"/>
              <a:t>Now, it’s time to see how</a:t>
            </a:r>
            <a:r>
              <a:rPr lang="en-US" sz="2000" baseline="0" dirty="0" smtClean="0"/>
              <a:t> well your AVID student’s binder is organized. </a:t>
            </a:r>
          </a:p>
          <a:p>
            <a:pPr defTabSz="449473"/>
            <a:r>
              <a:rPr lang="en-US" sz="2000" baseline="0" dirty="0" smtClean="0"/>
              <a:t>AVID students, select the rubric for your grade level and use it to check your binder with your parents. </a:t>
            </a:r>
            <a:endParaRPr lang="en-US" sz="2000" baseline="0" dirty="0" smtClean="0"/>
          </a:p>
          <a:p>
            <a:pPr defTabSz="449473"/>
            <a:r>
              <a:rPr lang="en-US" sz="2000" baseline="0" dirty="0" smtClean="0"/>
              <a:t>Take your time, and please ask questions as you use the rubric to evaluate the binder</a:t>
            </a:r>
            <a:endParaRPr lang="en-US" sz="2000" baseline="0" dirty="0" smtClean="0"/>
          </a:p>
          <a:p>
            <a:endParaRPr lang="en-US" dirty="0"/>
          </a:p>
        </p:txBody>
      </p:sp>
      <p:sp>
        <p:nvSpPr>
          <p:cNvPr id="4" name="Slide Number Placeholder 3"/>
          <p:cNvSpPr>
            <a:spLocks noGrp="1"/>
          </p:cNvSpPr>
          <p:nvPr>
            <p:ph type="sldNum" sz="quarter" idx="10"/>
          </p:nvPr>
        </p:nvSpPr>
        <p:spPr/>
        <p:txBody>
          <a:bodyPr/>
          <a:lstStyle/>
          <a:p>
            <a:pPr>
              <a:defRPr/>
            </a:pPr>
            <a:fld id="{26E86DC5-65E8-4FEF-88EA-35B8A7069343}" type="slidenum">
              <a:rPr lang="en-US" smtClean="0"/>
              <a:pPr>
                <a:defRPr/>
              </a:pPr>
              <a:t>6</a:t>
            </a:fld>
            <a:endParaRPr lang="en-US" dirty="0"/>
          </a:p>
        </p:txBody>
      </p:sp>
    </p:spTree>
    <p:extLst>
      <p:ext uri="{BB962C8B-B14F-4D97-AF65-F5344CB8AC3E}">
        <p14:creationId xmlns:p14="http://schemas.microsoft.com/office/powerpoint/2010/main" val="1696393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Well,</a:t>
            </a:r>
            <a:r>
              <a:rPr lang="en-US" sz="2000" baseline="0" dirty="0" smtClean="0"/>
              <a:t> how did your binder measure up? </a:t>
            </a:r>
          </a:p>
          <a:p>
            <a:r>
              <a:rPr lang="en-US" sz="2000" baseline="0" dirty="0" smtClean="0"/>
              <a:t>Turn and Talk with your parents about what you plan to do, to be better organized in 2015. </a:t>
            </a:r>
          </a:p>
          <a:p>
            <a:r>
              <a:rPr lang="en-US" sz="2000" baseline="0" dirty="0" smtClean="0"/>
              <a:t>Remember, AVID in the A.M. meets every Wednesday morning at 8:15 if you need time to organize. </a:t>
            </a:r>
            <a:endParaRPr lang="en-US" sz="2000" dirty="0"/>
          </a:p>
        </p:txBody>
      </p:sp>
      <p:sp>
        <p:nvSpPr>
          <p:cNvPr id="4" name="Slide Number Placeholder 3"/>
          <p:cNvSpPr>
            <a:spLocks noGrp="1"/>
          </p:cNvSpPr>
          <p:nvPr>
            <p:ph type="sldNum" sz="quarter" idx="10"/>
          </p:nvPr>
        </p:nvSpPr>
        <p:spPr/>
        <p:txBody>
          <a:bodyPr/>
          <a:lstStyle/>
          <a:p>
            <a:pPr>
              <a:defRPr/>
            </a:pPr>
            <a:fld id="{26E86DC5-65E8-4FEF-88EA-35B8A7069343}" type="slidenum">
              <a:rPr lang="en-US" smtClean="0"/>
              <a:pPr>
                <a:defRPr/>
              </a:pPr>
              <a:t>7</a:t>
            </a:fld>
            <a:endParaRPr lang="en-US" dirty="0"/>
          </a:p>
        </p:txBody>
      </p:sp>
    </p:spTree>
    <p:extLst>
      <p:ext uri="{BB962C8B-B14F-4D97-AF65-F5344CB8AC3E}">
        <p14:creationId xmlns:p14="http://schemas.microsoft.com/office/powerpoint/2010/main" val="3138756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Please feel free to as for clarification or ask any questions you may have.</a:t>
            </a:r>
          </a:p>
        </p:txBody>
      </p:sp>
      <p:sp>
        <p:nvSpPr>
          <p:cNvPr id="4" name="Slide Number Placeholder 3"/>
          <p:cNvSpPr>
            <a:spLocks noGrp="1"/>
          </p:cNvSpPr>
          <p:nvPr>
            <p:ph type="sldNum" sz="quarter" idx="10"/>
          </p:nvPr>
        </p:nvSpPr>
        <p:spPr/>
        <p:txBody>
          <a:bodyPr/>
          <a:lstStyle/>
          <a:p>
            <a:pPr>
              <a:defRPr/>
            </a:pPr>
            <a:fld id="{26E86DC5-65E8-4FEF-88EA-35B8A7069343}" type="slidenum">
              <a:rPr lang="en-US" smtClean="0"/>
              <a:pPr>
                <a:defRPr/>
              </a:pPr>
              <a:t>8</a:t>
            </a:fld>
            <a:endParaRPr lang="en-US" dirty="0"/>
          </a:p>
        </p:txBody>
      </p:sp>
    </p:spTree>
    <p:extLst>
      <p:ext uri="{BB962C8B-B14F-4D97-AF65-F5344CB8AC3E}">
        <p14:creationId xmlns:p14="http://schemas.microsoft.com/office/powerpoint/2010/main" val="3124164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9004300" y="0"/>
            <a:ext cx="136525"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8732838" y="0"/>
            <a:ext cx="184150" cy="6877050"/>
          </a:xfrm>
          <a:prstGeom prst="rect">
            <a:avLst/>
          </a:prstGeom>
          <a:solidFill>
            <a:srgbClr val="FFB3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flipH="1">
            <a:off x="8702675"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14288" y="0"/>
            <a:ext cx="8656638" cy="581183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4000" b="1" dirty="0">
              <a:ln w="19050">
                <a:noFill/>
                <a:prstDash val="solid"/>
              </a:ln>
              <a:solidFill>
                <a:srgbClr val="FFFFFF"/>
              </a:solidFill>
              <a:latin typeface="Georgia"/>
              <a:cs typeface="Georgia"/>
            </a:endParaRPr>
          </a:p>
        </p:txBody>
      </p:sp>
      <p:sp>
        <p:nvSpPr>
          <p:cNvPr id="8" name="Rectangle 7"/>
          <p:cNvSpPr/>
          <p:nvPr userDrawn="1"/>
        </p:nvSpPr>
        <p:spPr>
          <a:xfrm>
            <a:off x="0" y="6475413"/>
            <a:ext cx="3517900" cy="460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11" descr="AVID_logo-spot.jpg"/>
          <p:cNvPicPr>
            <a:picLocks noChangeAspect="1"/>
          </p:cNvPicPr>
          <p:nvPr userDrawn="1"/>
        </p:nvPicPr>
        <p:blipFill>
          <a:blip r:embed="rId2"/>
          <a:srcRect/>
          <a:stretch>
            <a:fillRect/>
          </a:stretch>
        </p:blipFill>
        <p:spPr bwMode="auto">
          <a:xfrm>
            <a:off x="246063" y="5980113"/>
            <a:ext cx="1152525" cy="746125"/>
          </a:xfrm>
          <a:prstGeom prst="rect">
            <a:avLst/>
          </a:prstGeom>
          <a:noFill/>
          <a:ln w="9525">
            <a:noFill/>
            <a:miter lim="800000"/>
            <a:headEnd/>
            <a:tailEnd/>
          </a:ln>
        </p:spPr>
      </p:pic>
      <p:sp>
        <p:nvSpPr>
          <p:cNvPr id="10" name="Rectangle 9"/>
          <p:cNvSpPr/>
          <p:nvPr userDrawn="1"/>
        </p:nvSpPr>
        <p:spPr>
          <a:xfrm flipH="1">
            <a:off x="8891588" y="3175"/>
            <a:ext cx="4603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a:off x="-14288" y="5876925"/>
            <a:ext cx="9180513" cy="76200"/>
          </a:xfrm>
          <a:prstGeom prst="rect">
            <a:avLst/>
          </a:prstGeom>
          <a:solidFill>
            <a:srgbClr val="FFB3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 name="Picture 15" descr="Picture2.jpg"/>
          <p:cNvPicPr>
            <a:picLocks noChangeAspect="1"/>
          </p:cNvPicPr>
          <p:nvPr userDrawn="1"/>
        </p:nvPicPr>
        <p:blipFill>
          <a:blip r:embed="rId3"/>
          <a:srcRect/>
          <a:stretch>
            <a:fillRect/>
          </a:stretch>
        </p:blipFill>
        <p:spPr bwMode="auto">
          <a:xfrm>
            <a:off x="98425" y="1784350"/>
            <a:ext cx="1912938" cy="1704975"/>
          </a:xfrm>
          <a:prstGeom prst="rect">
            <a:avLst/>
          </a:prstGeom>
          <a:noFill/>
          <a:ln w="9525">
            <a:noFill/>
            <a:miter lim="800000"/>
            <a:headEnd/>
            <a:tailEnd/>
          </a:ln>
        </p:spPr>
      </p:pic>
      <p:pic>
        <p:nvPicPr>
          <p:cNvPr id="13" name="Picture 16" descr="Picture3.jpg"/>
          <p:cNvPicPr>
            <a:picLocks noChangeAspect="1"/>
          </p:cNvPicPr>
          <p:nvPr userDrawn="1"/>
        </p:nvPicPr>
        <p:blipFill>
          <a:blip r:embed="rId4"/>
          <a:srcRect/>
          <a:stretch>
            <a:fillRect/>
          </a:stretch>
        </p:blipFill>
        <p:spPr bwMode="auto">
          <a:xfrm>
            <a:off x="2122488" y="1531938"/>
            <a:ext cx="4305300" cy="2601912"/>
          </a:xfrm>
          <a:prstGeom prst="rect">
            <a:avLst/>
          </a:prstGeom>
          <a:noFill/>
          <a:ln w="9525">
            <a:noFill/>
            <a:miter lim="800000"/>
            <a:headEnd/>
            <a:tailEnd/>
          </a:ln>
        </p:spPr>
      </p:pic>
      <p:pic>
        <p:nvPicPr>
          <p:cNvPr id="14" name="Picture 17" descr="Picture4.jpg"/>
          <p:cNvPicPr>
            <a:picLocks noChangeAspect="1"/>
          </p:cNvPicPr>
          <p:nvPr userDrawn="1"/>
        </p:nvPicPr>
        <p:blipFill>
          <a:blip r:embed="rId5"/>
          <a:srcRect/>
          <a:stretch>
            <a:fillRect/>
          </a:stretch>
        </p:blipFill>
        <p:spPr bwMode="auto">
          <a:xfrm>
            <a:off x="6550025" y="1858963"/>
            <a:ext cx="1979613" cy="1674812"/>
          </a:xfrm>
          <a:prstGeom prst="rect">
            <a:avLst/>
          </a:prstGeom>
          <a:noFill/>
          <a:ln w="9525">
            <a:noFill/>
            <a:miter lim="800000"/>
            <a:headEnd/>
            <a:tailEnd/>
          </a:ln>
        </p:spPr>
      </p:pic>
      <p:sp>
        <p:nvSpPr>
          <p:cNvPr id="15" name="TextBox 14"/>
          <p:cNvSpPr txBox="1"/>
          <p:nvPr userDrawn="1"/>
        </p:nvSpPr>
        <p:spPr>
          <a:xfrm>
            <a:off x="98425" y="4673600"/>
            <a:ext cx="8415338" cy="968375"/>
          </a:xfrm>
          <a:prstGeom prst="rect">
            <a:avLst/>
          </a:prstGeom>
          <a:noFill/>
        </p:spPr>
        <p:txBody>
          <a:bodyPr>
            <a:spAutoFit/>
          </a:bodyPr>
          <a:lstStyle/>
          <a:p>
            <a:pPr algn="ctr">
              <a:lnSpc>
                <a:spcPct val="150000"/>
              </a:lnSpc>
              <a:defRPr/>
            </a:pPr>
            <a:r>
              <a:rPr lang="en-US" sz="2000" dirty="0">
                <a:solidFill>
                  <a:schemeClr val="bg1"/>
                </a:solidFill>
                <a:latin typeface="+mn-lt"/>
                <a:cs typeface="Arial" pitchFamily="34" charset="0"/>
              </a:rPr>
              <a:t>AVID’s mission is to close the achievement gap by preparing </a:t>
            </a:r>
          </a:p>
          <a:p>
            <a:pPr algn="ctr">
              <a:lnSpc>
                <a:spcPct val="150000"/>
              </a:lnSpc>
              <a:defRPr/>
            </a:pPr>
            <a:r>
              <a:rPr lang="en-US" sz="2000" dirty="0">
                <a:solidFill>
                  <a:schemeClr val="bg1"/>
                </a:solidFill>
                <a:latin typeface="+mn-lt"/>
                <a:cs typeface="Arial" pitchFamily="34" charset="0"/>
              </a:rPr>
              <a:t>all students for college readiness and success in a global society.</a:t>
            </a:r>
          </a:p>
        </p:txBody>
      </p:sp>
      <p:sp>
        <p:nvSpPr>
          <p:cNvPr id="16" name="TextBox 15"/>
          <p:cNvSpPr txBox="1"/>
          <p:nvPr userDrawn="1"/>
        </p:nvSpPr>
        <p:spPr>
          <a:xfrm>
            <a:off x="8080375" y="6326188"/>
            <a:ext cx="433388" cy="369887"/>
          </a:xfrm>
          <a:prstGeom prst="rect">
            <a:avLst/>
          </a:prstGeom>
          <a:solidFill>
            <a:schemeClr val="bg1"/>
          </a:solidFill>
        </p:spPr>
        <p:txBody>
          <a:bodyPr>
            <a:spAutoFit/>
          </a:bodyPr>
          <a:lstStyle/>
          <a:p>
            <a:pPr>
              <a:defRPr/>
            </a:pPr>
            <a:endParaRPr lang="en-US" dirty="0"/>
          </a:p>
        </p:txBody>
      </p:sp>
      <p:sp>
        <p:nvSpPr>
          <p:cNvPr id="20" name="Text Placeholder 19"/>
          <p:cNvSpPr>
            <a:spLocks noGrp="1"/>
          </p:cNvSpPr>
          <p:nvPr>
            <p:ph type="body" sz="quarter" idx="13"/>
          </p:nvPr>
        </p:nvSpPr>
        <p:spPr>
          <a:xfrm>
            <a:off x="700088" y="233363"/>
            <a:ext cx="7380287" cy="914400"/>
          </a:xfrm>
          <a:prstGeom prst="rect">
            <a:avLst/>
          </a:prstGeom>
        </p:spPr>
        <p:txBody>
          <a:bodyPr/>
          <a:lstStyle>
            <a:lvl1pPr algn="ctr">
              <a:buNone/>
              <a:defRPr sz="5400" baseline="0">
                <a:solidFill>
                  <a:schemeClr val="bg1"/>
                </a:solidFill>
                <a:latin typeface="Georgia" pitchFamily="18" charset="0"/>
              </a:defRPr>
            </a:lvl1pPr>
          </a:lstStyle>
          <a:p>
            <a:pPr lvl="0"/>
            <a:r>
              <a:rPr lang="en-US" smtClean="0"/>
              <a:t>Click to edit Master text styles</a:t>
            </a:r>
          </a:p>
        </p:txBody>
      </p:sp>
      <p:sp>
        <p:nvSpPr>
          <p:cNvPr id="23" name="Text Placeholder 22"/>
          <p:cNvSpPr>
            <a:spLocks noGrp="1"/>
          </p:cNvSpPr>
          <p:nvPr>
            <p:ph type="body" sz="quarter" idx="14"/>
          </p:nvPr>
        </p:nvSpPr>
        <p:spPr>
          <a:xfrm>
            <a:off x="4170784" y="6102350"/>
            <a:ext cx="4343434" cy="623888"/>
          </a:xfrm>
          <a:prstGeom prst="rect">
            <a:avLst/>
          </a:prstGeom>
        </p:spPr>
        <p:txBody>
          <a:bodyPr/>
          <a:lstStyle>
            <a:lvl1pPr algn="r">
              <a:buNone/>
              <a:defRPr sz="4000">
                <a:solidFill>
                  <a:schemeClr val="tx2">
                    <a:lumMod val="75000"/>
                  </a:schemeClr>
                </a:solidFill>
                <a:latin typeface="Georgia" pitchFamily="18" charset="0"/>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7837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203528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438629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395216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99570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272660260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24186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324774311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58091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3"/>
          <p:cNvSpPr/>
          <p:nvPr userDrawn="1"/>
        </p:nvSpPr>
        <p:spPr>
          <a:xfrm>
            <a:off x="9004300" y="0"/>
            <a:ext cx="136525"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8732838" y="0"/>
            <a:ext cx="184150" cy="6877050"/>
          </a:xfrm>
          <a:prstGeom prst="rect">
            <a:avLst/>
          </a:prstGeom>
          <a:solidFill>
            <a:srgbClr val="FFB3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flipH="1">
            <a:off x="8702675"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14288" y="0"/>
            <a:ext cx="8656638" cy="581183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4000" b="1" dirty="0">
              <a:ln w="19050">
                <a:noFill/>
                <a:prstDash val="solid"/>
              </a:ln>
              <a:solidFill>
                <a:srgbClr val="FFFFFF"/>
              </a:solidFill>
              <a:latin typeface="Georgia"/>
              <a:cs typeface="Georgia"/>
            </a:endParaRPr>
          </a:p>
        </p:txBody>
      </p:sp>
      <p:sp>
        <p:nvSpPr>
          <p:cNvPr id="8" name="Rectangle 7"/>
          <p:cNvSpPr/>
          <p:nvPr userDrawn="1"/>
        </p:nvSpPr>
        <p:spPr>
          <a:xfrm>
            <a:off x="0" y="6475413"/>
            <a:ext cx="3517900" cy="460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11" descr="AVID_logo-spot.jpg"/>
          <p:cNvPicPr>
            <a:picLocks noChangeAspect="1"/>
          </p:cNvPicPr>
          <p:nvPr userDrawn="1"/>
        </p:nvPicPr>
        <p:blipFill>
          <a:blip r:embed="rId2"/>
          <a:srcRect/>
          <a:stretch>
            <a:fillRect/>
          </a:stretch>
        </p:blipFill>
        <p:spPr bwMode="auto">
          <a:xfrm>
            <a:off x="246063" y="5980113"/>
            <a:ext cx="1152525" cy="746125"/>
          </a:xfrm>
          <a:prstGeom prst="rect">
            <a:avLst/>
          </a:prstGeom>
          <a:noFill/>
          <a:ln w="9525">
            <a:noFill/>
            <a:miter lim="800000"/>
            <a:headEnd/>
            <a:tailEnd/>
          </a:ln>
        </p:spPr>
      </p:pic>
      <p:sp>
        <p:nvSpPr>
          <p:cNvPr id="10" name="Rectangle 9"/>
          <p:cNvSpPr/>
          <p:nvPr userDrawn="1"/>
        </p:nvSpPr>
        <p:spPr>
          <a:xfrm flipH="1">
            <a:off x="8891588" y="3175"/>
            <a:ext cx="4603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a:off x="-14288" y="5876925"/>
            <a:ext cx="9180513" cy="76200"/>
          </a:xfrm>
          <a:prstGeom prst="rect">
            <a:avLst/>
          </a:prstGeom>
          <a:solidFill>
            <a:srgbClr val="FFB3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Box 14"/>
          <p:cNvSpPr txBox="1"/>
          <p:nvPr userDrawn="1"/>
        </p:nvSpPr>
        <p:spPr>
          <a:xfrm>
            <a:off x="98425" y="4673600"/>
            <a:ext cx="8415338" cy="968375"/>
          </a:xfrm>
          <a:prstGeom prst="rect">
            <a:avLst/>
          </a:prstGeom>
          <a:noFill/>
        </p:spPr>
        <p:txBody>
          <a:bodyPr>
            <a:spAutoFit/>
          </a:bodyPr>
          <a:lstStyle/>
          <a:p>
            <a:pPr algn="ctr">
              <a:lnSpc>
                <a:spcPct val="150000"/>
              </a:lnSpc>
              <a:defRPr/>
            </a:pPr>
            <a:r>
              <a:rPr lang="en-US" sz="2000" dirty="0">
                <a:solidFill>
                  <a:schemeClr val="bg1"/>
                </a:solidFill>
                <a:latin typeface="+mn-lt"/>
                <a:cs typeface="Arial" pitchFamily="34" charset="0"/>
              </a:rPr>
              <a:t>AVID’s mission is to close the achievement gap by preparing </a:t>
            </a:r>
          </a:p>
          <a:p>
            <a:pPr algn="ctr">
              <a:lnSpc>
                <a:spcPct val="150000"/>
              </a:lnSpc>
              <a:defRPr/>
            </a:pPr>
            <a:r>
              <a:rPr lang="en-US" sz="2000" dirty="0">
                <a:solidFill>
                  <a:schemeClr val="bg1"/>
                </a:solidFill>
                <a:latin typeface="+mn-lt"/>
                <a:cs typeface="Arial" pitchFamily="34" charset="0"/>
              </a:rPr>
              <a:t>all students for college readiness and success in a global society.</a:t>
            </a:r>
          </a:p>
        </p:txBody>
      </p:sp>
      <p:sp>
        <p:nvSpPr>
          <p:cNvPr id="16" name="TextBox 15"/>
          <p:cNvSpPr txBox="1"/>
          <p:nvPr userDrawn="1"/>
        </p:nvSpPr>
        <p:spPr>
          <a:xfrm>
            <a:off x="8080375" y="6326188"/>
            <a:ext cx="433388" cy="369887"/>
          </a:xfrm>
          <a:prstGeom prst="rect">
            <a:avLst/>
          </a:prstGeom>
          <a:solidFill>
            <a:schemeClr val="bg1"/>
          </a:solidFill>
        </p:spPr>
        <p:txBody>
          <a:bodyPr>
            <a:spAutoFit/>
          </a:bodyPr>
          <a:lstStyle/>
          <a:p>
            <a:pPr>
              <a:defRPr/>
            </a:pPr>
            <a:endParaRPr lang="en-US" dirty="0"/>
          </a:p>
        </p:txBody>
      </p:sp>
      <p:sp>
        <p:nvSpPr>
          <p:cNvPr id="20" name="Text Placeholder 19"/>
          <p:cNvSpPr>
            <a:spLocks noGrp="1"/>
          </p:cNvSpPr>
          <p:nvPr>
            <p:ph type="body" sz="quarter" idx="13"/>
          </p:nvPr>
        </p:nvSpPr>
        <p:spPr>
          <a:xfrm>
            <a:off x="700088" y="233363"/>
            <a:ext cx="7380287" cy="914400"/>
          </a:xfrm>
        </p:spPr>
        <p:txBody>
          <a:bodyPr/>
          <a:lstStyle>
            <a:lvl1pPr algn="ctr">
              <a:buNone/>
              <a:defRPr sz="5400" baseline="0">
                <a:solidFill>
                  <a:schemeClr val="bg1"/>
                </a:solidFill>
                <a:latin typeface="Georgia" pitchFamily="18" charset="0"/>
              </a:defRPr>
            </a:lvl1pPr>
          </a:lstStyle>
          <a:p>
            <a:pPr lvl="0"/>
            <a:r>
              <a:rPr lang="en-US" smtClean="0"/>
              <a:t>Click to edit Master text styles</a:t>
            </a:r>
          </a:p>
        </p:txBody>
      </p:sp>
      <p:sp>
        <p:nvSpPr>
          <p:cNvPr id="23" name="Text Placeholder 22"/>
          <p:cNvSpPr>
            <a:spLocks noGrp="1"/>
          </p:cNvSpPr>
          <p:nvPr>
            <p:ph type="body" sz="quarter" idx="14" hasCustomPrompt="1"/>
          </p:nvPr>
        </p:nvSpPr>
        <p:spPr>
          <a:xfrm>
            <a:off x="3517900" y="6102350"/>
            <a:ext cx="4996318" cy="623888"/>
          </a:xfrm>
        </p:spPr>
        <p:txBody>
          <a:bodyPr/>
          <a:lstStyle>
            <a:lvl1pPr algn="r">
              <a:buNone/>
              <a:defRPr sz="4000">
                <a:solidFill>
                  <a:schemeClr val="tx2">
                    <a:lumMod val="75000"/>
                  </a:schemeClr>
                </a:solidFill>
                <a:latin typeface="Georgia" pitchFamily="18" charset="0"/>
              </a:defRPr>
            </a:lvl1pPr>
          </a:lstStyle>
          <a:p>
            <a:pPr lvl="0"/>
            <a:r>
              <a:rPr lang="en-US" dirty="0" smtClean="0"/>
              <a:t>AVID Parent Night</a:t>
            </a:r>
          </a:p>
        </p:txBody>
      </p:sp>
    </p:spTree>
    <p:extLst>
      <p:ext uri="{BB962C8B-B14F-4D97-AF65-F5344CB8AC3E}">
        <p14:creationId xmlns:p14="http://schemas.microsoft.com/office/powerpoint/2010/main" val="292660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4" name="Rectangle 3"/>
          <p:cNvSpPr/>
          <p:nvPr userDrawn="1"/>
        </p:nvSpPr>
        <p:spPr>
          <a:xfrm>
            <a:off x="9004300" y="0"/>
            <a:ext cx="136525"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8732838" y="0"/>
            <a:ext cx="184150" cy="6877050"/>
          </a:xfrm>
          <a:prstGeom prst="rect">
            <a:avLst/>
          </a:prstGeom>
          <a:solidFill>
            <a:srgbClr val="FFB3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flipH="1">
            <a:off x="8702675"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0" y="0"/>
            <a:ext cx="8702675" cy="91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4000" b="1" dirty="0">
              <a:ln w="19050">
                <a:noFill/>
                <a:prstDash val="solid"/>
              </a:ln>
              <a:solidFill>
                <a:srgbClr val="FFFFFF"/>
              </a:solidFill>
              <a:latin typeface="Georgia"/>
              <a:cs typeface="Georgia"/>
            </a:endParaRPr>
          </a:p>
        </p:txBody>
      </p:sp>
      <p:sp>
        <p:nvSpPr>
          <p:cNvPr id="8" name="Rectangle 7"/>
          <p:cNvSpPr/>
          <p:nvPr userDrawn="1"/>
        </p:nvSpPr>
        <p:spPr>
          <a:xfrm>
            <a:off x="0" y="6405563"/>
            <a:ext cx="4876800" cy="460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11" descr="AVID_logo-spot.jpg"/>
          <p:cNvPicPr>
            <a:picLocks noChangeAspect="1"/>
          </p:cNvPicPr>
          <p:nvPr userDrawn="1"/>
        </p:nvPicPr>
        <p:blipFill>
          <a:blip r:embed="rId2"/>
          <a:srcRect/>
          <a:stretch>
            <a:fillRect/>
          </a:stretch>
        </p:blipFill>
        <p:spPr bwMode="auto">
          <a:xfrm>
            <a:off x="246063" y="5910263"/>
            <a:ext cx="1152525" cy="746125"/>
          </a:xfrm>
          <a:prstGeom prst="rect">
            <a:avLst/>
          </a:prstGeom>
          <a:noFill/>
          <a:ln w="9525">
            <a:noFill/>
            <a:miter lim="800000"/>
            <a:headEnd/>
            <a:tailEnd/>
          </a:ln>
        </p:spPr>
      </p:pic>
      <p:sp>
        <p:nvSpPr>
          <p:cNvPr id="10" name="Rectangle 9"/>
          <p:cNvSpPr/>
          <p:nvPr userDrawn="1"/>
        </p:nvSpPr>
        <p:spPr>
          <a:xfrm flipH="1">
            <a:off x="8891588" y="3175"/>
            <a:ext cx="4603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a:off x="-14288" y="914400"/>
            <a:ext cx="9180513" cy="76200"/>
          </a:xfrm>
          <a:prstGeom prst="rect">
            <a:avLst/>
          </a:prstGeom>
          <a:solidFill>
            <a:srgbClr val="FFB3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Content Placeholder 13"/>
          <p:cNvSpPr>
            <a:spLocks noGrp="1"/>
          </p:cNvSpPr>
          <p:nvPr>
            <p:ph sz="quarter" idx="10"/>
          </p:nvPr>
        </p:nvSpPr>
        <p:spPr>
          <a:xfrm>
            <a:off x="914400" y="1316038"/>
            <a:ext cx="6867525" cy="4459287"/>
          </a:xfrm>
          <a:prstGeom prst="rect">
            <a:avLst/>
          </a:prstGeom>
        </p:spPr>
        <p:txBody>
          <a:bodyPr/>
          <a:lstStyle/>
          <a:p>
            <a:pPr lvl="0"/>
            <a:r>
              <a:rPr lang="en-US" dirty="0" smtClean="0"/>
              <a:t>Click to edit Master text styles</a:t>
            </a:r>
          </a:p>
        </p:txBody>
      </p:sp>
      <p:sp>
        <p:nvSpPr>
          <p:cNvPr id="15" name="Text Placeholder 12"/>
          <p:cNvSpPr>
            <a:spLocks noGrp="1"/>
          </p:cNvSpPr>
          <p:nvPr>
            <p:ph type="body" sz="quarter" idx="12"/>
          </p:nvPr>
        </p:nvSpPr>
        <p:spPr>
          <a:xfrm>
            <a:off x="495300" y="130175"/>
            <a:ext cx="7556500" cy="579438"/>
          </a:xfrm>
          <a:prstGeom prst="rect">
            <a:avLst/>
          </a:prstGeom>
        </p:spPr>
        <p:txBody>
          <a:bodyPr/>
          <a:lstStyle>
            <a:lvl1pPr>
              <a:buNone/>
              <a:defRPr sz="4000">
                <a:solidFill>
                  <a:schemeClr val="bg1"/>
                </a:solidFill>
                <a:latin typeface="Georgia" pitchFamily="18" charset="0"/>
              </a:defRPr>
            </a:lvl1pPr>
          </a:lstStyle>
          <a:p>
            <a:pPr lvl="0"/>
            <a:r>
              <a:rPr lang="en-US" dirty="0"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4" name="Rectangle 3"/>
          <p:cNvSpPr/>
          <p:nvPr userDrawn="1"/>
        </p:nvSpPr>
        <p:spPr>
          <a:xfrm>
            <a:off x="9004300" y="0"/>
            <a:ext cx="136525"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8732838" y="0"/>
            <a:ext cx="184150" cy="6877050"/>
          </a:xfrm>
          <a:prstGeom prst="rect">
            <a:avLst/>
          </a:prstGeom>
          <a:solidFill>
            <a:srgbClr val="FFB3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flipH="1">
            <a:off x="8702675"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0" y="0"/>
            <a:ext cx="8702675" cy="91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4000" b="1" dirty="0">
              <a:ln w="19050">
                <a:noFill/>
                <a:prstDash val="solid"/>
              </a:ln>
              <a:solidFill>
                <a:srgbClr val="FFFFFF"/>
              </a:solidFill>
              <a:latin typeface="Georgia"/>
              <a:cs typeface="Georgia"/>
            </a:endParaRPr>
          </a:p>
        </p:txBody>
      </p:sp>
      <p:sp>
        <p:nvSpPr>
          <p:cNvPr id="8" name="Rectangle 7"/>
          <p:cNvSpPr/>
          <p:nvPr userDrawn="1"/>
        </p:nvSpPr>
        <p:spPr>
          <a:xfrm>
            <a:off x="0" y="6405563"/>
            <a:ext cx="4876800" cy="460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11" descr="AVID_logo-spot.jpg"/>
          <p:cNvPicPr>
            <a:picLocks noChangeAspect="1"/>
          </p:cNvPicPr>
          <p:nvPr userDrawn="1"/>
        </p:nvPicPr>
        <p:blipFill>
          <a:blip r:embed="rId2"/>
          <a:srcRect/>
          <a:stretch>
            <a:fillRect/>
          </a:stretch>
        </p:blipFill>
        <p:spPr bwMode="auto">
          <a:xfrm>
            <a:off x="246063" y="5910263"/>
            <a:ext cx="1152525" cy="746125"/>
          </a:xfrm>
          <a:prstGeom prst="rect">
            <a:avLst/>
          </a:prstGeom>
          <a:noFill/>
          <a:ln w="9525">
            <a:noFill/>
            <a:miter lim="800000"/>
            <a:headEnd/>
            <a:tailEnd/>
          </a:ln>
        </p:spPr>
      </p:pic>
      <p:sp>
        <p:nvSpPr>
          <p:cNvPr id="10" name="Rectangle 9"/>
          <p:cNvSpPr/>
          <p:nvPr userDrawn="1"/>
        </p:nvSpPr>
        <p:spPr>
          <a:xfrm flipH="1">
            <a:off x="8891588" y="3175"/>
            <a:ext cx="4603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a:off x="-14288" y="914400"/>
            <a:ext cx="9180513" cy="76200"/>
          </a:xfrm>
          <a:prstGeom prst="rect">
            <a:avLst/>
          </a:prstGeom>
          <a:solidFill>
            <a:srgbClr val="FFB3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Content Placeholder 13"/>
          <p:cNvSpPr>
            <a:spLocks noGrp="1"/>
          </p:cNvSpPr>
          <p:nvPr>
            <p:ph sz="quarter" idx="10"/>
          </p:nvPr>
        </p:nvSpPr>
        <p:spPr>
          <a:xfrm>
            <a:off x="914400" y="1316038"/>
            <a:ext cx="6867525" cy="4459287"/>
          </a:xfrm>
        </p:spPr>
        <p:txBody>
          <a:bodyPr/>
          <a:lstStyle/>
          <a:p>
            <a:pPr lvl="0"/>
            <a:r>
              <a:rPr lang="en-US" dirty="0" smtClean="0"/>
              <a:t>Click to edit Master text styles</a:t>
            </a:r>
          </a:p>
        </p:txBody>
      </p:sp>
      <p:sp>
        <p:nvSpPr>
          <p:cNvPr id="15" name="Text Placeholder 12"/>
          <p:cNvSpPr>
            <a:spLocks noGrp="1"/>
          </p:cNvSpPr>
          <p:nvPr>
            <p:ph type="body" sz="quarter" idx="12"/>
          </p:nvPr>
        </p:nvSpPr>
        <p:spPr>
          <a:xfrm>
            <a:off x="495300" y="130175"/>
            <a:ext cx="7556500" cy="579438"/>
          </a:xfrm>
        </p:spPr>
        <p:txBody>
          <a:bodyPr/>
          <a:lstStyle>
            <a:lvl1pPr>
              <a:buNone/>
              <a:defRPr sz="4000">
                <a:solidFill>
                  <a:schemeClr val="bg1"/>
                </a:solidFill>
                <a:latin typeface="Georgia" pitchFamily="18" charset="0"/>
              </a:defRPr>
            </a:lvl1pPr>
          </a:lstStyle>
          <a:p>
            <a:pPr lvl="0"/>
            <a:r>
              <a:rPr lang="en-US" dirty="0" smtClean="0"/>
              <a:t>Click to edit Master text styles</a:t>
            </a:r>
          </a:p>
        </p:txBody>
      </p:sp>
    </p:spTree>
    <p:extLst>
      <p:ext uri="{BB962C8B-B14F-4D97-AF65-F5344CB8AC3E}">
        <p14:creationId xmlns:p14="http://schemas.microsoft.com/office/powerpoint/2010/main" val="424224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5" name="Rectangle 4"/>
          <p:cNvSpPr/>
          <p:nvPr userDrawn="1"/>
        </p:nvSpPr>
        <p:spPr>
          <a:xfrm>
            <a:off x="9004300" y="0"/>
            <a:ext cx="136525"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8732838" y="0"/>
            <a:ext cx="184150" cy="6877050"/>
          </a:xfrm>
          <a:prstGeom prst="rect">
            <a:avLst/>
          </a:prstGeom>
          <a:solidFill>
            <a:srgbClr val="FFB3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flipH="1">
            <a:off x="8702675"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0" y="0"/>
            <a:ext cx="8702675" cy="91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4000" b="1" dirty="0">
              <a:ln w="19050">
                <a:noFill/>
                <a:prstDash val="solid"/>
              </a:ln>
              <a:solidFill>
                <a:srgbClr val="FFFFFF"/>
              </a:solidFill>
              <a:latin typeface="Georgia"/>
              <a:cs typeface="Georgia"/>
            </a:endParaRPr>
          </a:p>
        </p:txBody>
      </p:sp>
      <p:sp>
        <p:nvSpPr>
          <p:cNvPr id="9" name="Rectangle 8"/>
          <p:cNvSpPr/>
          <p:nvPr userDrawn="1"/>
        </p:nvSpPr>
        <p:spPr>
          <a:xfrm>
            <a:off x="0" y="6405563"/>
            <a:ext cx="4876800" cy="460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11" descr="AVID_logo-spot.jpg"/>
          <p:cNvPicPr>
            <a:picLocks noChangeAspect="1"/>
          </p:cNvPicPr>
          <p:nvPr userDrawn="1"/>
        </p:nvPicPr>
        <p:blipFill>
          <a:blip r:embed="rId2"/>
          <a:srcRect/>
          <a:stretch>
            <a:fillRect/>
          </a:stretch>
        </p:blipFill>
        <p:spPr bwMode="auto">
          <a:xfrm>
            <a:off x="246063" y="5910263"/>
            <a:ext cx="1152525" cy="746125"/>
          </a:xfrm>
          <a:prstGeom prst="rect">
            <a:avLst/>
          </a:prstGeom>
          <a:noFill/>
          <a:ln w="9525">
            <a:noFill/>
            <a:miter lim="800000"/>
            <a:headEnd/>
            <a:tailEnd/>
          </a:ln>
        </p:spPr>
      </p:pic>
      <p:sp>
        <p:nvSpPr>
          <p:cNvPr id="11" name="Rectangle 10"/>
          <p:cNvSpPr/>
          <p:nvPr userDrawn="1"/>
        </p:nvSpPr>
        <p:spPr>
          <a:xfrm flipH="1">
            <a:off x="8891588" y="3175"/>
            <a:ext cx="4603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userDrawn="1"/>
        </p:nvSpPr>
        <p:spPr>
          <a:xfrm>
            <a:off x="-14288" y="914400"/>
            <a:ext cx="9180513" cy="76200"/>
          </a:xfrm>
          <a:prstGeom prst="rect">
            <a:avLst/>
          </a:prstGeom>
          <a:solidFill>
            <a:srgbClr val="FFB3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ext Placeholder 18"/>
          <p:cNvSpPr>
            <a:spLocks noGrp="1"/>
          </p:cNvSpPr>
          <p:nvPr>
            <p:ph type="body" sz="quarter" idx="11"/>
          </p:nvPr>
        </p:nvSpPr>
        <p:spPr>
          <a:xfrm>
            <a:off x="495300" y="1285874"/>
            <a:ext cx="3586142" cy="4418013"/>
          </a:xfrm>
        </p:spPr>
        <p:txBody>
          <a:bodyPr/>
          <a:lstStyle>
            <a:lvl1pPr>
              <a:defRPr baseline="0">
                <a:solidFill>
                  <a:srgbClr val="17375E"/>
                </a:solidFill>
                <a:latin typeface="Arial" pitchFamily="34" charset="0"/>
                <a:cs typeface="Arial" pitchFamily="34" charset="0"/>
              </a:defRPr>
            </a:lvl1pPr>
            <a:lvl2pPr>
              <a:defRPr baseline="0">
                <a:solidFill>
                  <a:srgbClr val="17375E"/>
                </a:solidFill>
                <a:latin typeface="Arial" pitchFamily="34" charset="0"/>
                <a:cs typeface="Arial" pitchFamily="34" charset="0"/>
              </a:defRPr>
            </a:lvl2pPr>
            <a:lvl3pPr>
              <a:defRPr baseline="0">
                <a:solidFill>
                  <a:srgbClr val="17375E"/>
                </a:solidFill>
                <a:latin typeface="Arial" pitchFamily="34" charset="0"/>
                <a:cs typeface="Arial" pitchFamily="34" charset="0"/>
              </a:defRPr>
            </a:lvl3pPr>
            <a:lvl4pPr>
              <a:defRPr baseline="0">
                <a:solidFill>
                  <a:srgbClr val="17375E"/>
                </a:solidFill>
                <a:latin typeface="Arial" pitchFamily="34" charset="0"/>
                <a:cs typeface="Arial" pitchFamily="34" charset="0"/>
              </a:defRPr>
            </a:lvl4pPr>
            <a:lvl5pPr>
              <a:defRPr baseline="0">
                <a:solidFill>
                  <a:srgbClr val="17375E"/>
                </a:solidFill>
                <a:latin typeface="Arial" pitchFamily="34" charset="0"/>
                <a:cs typeface="Arial" pitchFamily="34" charset="0"/>
              </a:defRPr>
            </a:lvl5pPr>
          </a:lstStyle>
          <a:p>
            <a:pPr lvl="0"/>
            <a:r>
              <a:rPr lang="en-US" dirty="0" smtClean="0"/>
              <a:t>Click to edit Master text styles</a:t>
            </a:r>
          </a:p>
        </p:txBody>
      </p:sp>
      <p:sp>
        <p:nvSpPr>
          <p:cNvPr id="12" name="Text Placeholder 18"/>
          <p:cNvSpPr>
            <a:spLocks noGrp="1"/>
          </p:cNvSpPr>
          <p:nvPr>
            <p:ph type="body" sz="quarter" idx="13"/>
          </p:nvPr>
        </p:nvSpPr>
        <p:spPr>
          <a:xfrm>
            <a:off x="4665307" y="1285874"/>
            <a:ext cx="3485760" cy="4418013"/>
          </a:xfrm>
        </p:spPr>
        <p:txBody>
          <a:bodyPr/>
          <a:lstStyle>
            <a:lvl1pPr>
              <a:defRPr baseline="0">
                <a:solidFill>
                  <a:srgbClr val="17375E"/>
                </a:solidFill>
                <a:latin typeface="Arial" pitchFamily="34" charset="0"/>
                <a:cs typeface="Arial" pitchFamily="34" charset="0"/>
              </a:defRPr>
            </a:lvl1pPr>
            <a:lvl2pPr>
              <a:defRPr baseline="0">
                <a:solidFill>
                  <a:srgbClr val="17375E"/>
                </a:solidFill>
                <a:latin typeface="Arial" pitchFamily="34" charset="0"/>
                <a:cs typeface="Arial" pitchFamily="34" charset="0"/>
              </a:defRPr>
            </a:lvl2pPr>
            <a:lvl3pPr>
              <a:defRPr baseline="0">
                <a:solidFill>
                  <a:srgbClr val="17375E"/>
                </a:solidFill>
                <a:latin typeface="Arial" pitchFamily="34" charset="0"/>
                <a:cs typeface="Arial" pitchFamily="34" charset="0"/>
              </a:defRPr>
            </a:lvl3pPr>
            <a:lvl4pPr>
              <a:defRPr baseline="0">
                <a:solidFill>
                  <a:srgbClr val="17375E"/>
                </a:solidFill>
                <a:latin typeface="Arial" pitchFamily="34" charset="0"/>
                <a:cs typeface="Arial" pitchFamily="34" charset="0"/>
              </a:defRPr>
            </a:lvl4pPr>
            <a:lvl5pPr>
              <a:defRPr baseline="0">
                <a:solidFill>
                  <a:srgbClr val="17375E"/>
                </a:solidFill>
                <a:latin typeface="Arial" pitchFamily="34" charset="0"/>
                <a:cs typeface="Arial" pitchFamily="34" charset="0"/>
              </a:defRPr>
            </a:lvl5pPr>
          </a:lstStyle>
          <a:p>
            <a:pPr lvl="0"/>
            <a:r>
              <a:rPr lang="en-US" dirty="0" smtClean="0"/>
              <a:t>Click to edit Master text styles</a:t>
            </a:r>
          </a:p>
        </p:txBody>
      </p:sp>
      <p:sp>
        <p:nvSpPr>
          <p:cNvPr id="14" name="Text Placeholder 12"/>
          <p:cNvSpPr>
            <a:spLocks noGrp="1"/>
          </p:cNvSpPr>
          <p:nvPr>
            <p:ph type="body" sz="quarter" idx="12"/>
          </p:nvPr>
        </p:nvSpPr>
        <p:spPr>
          <a:xfrm>
            <a:off x="495300" y="130175"/>
            <a:ext cx="7556500" cy="579438"/>
          </a:xfrm>
        </p:spPr>
        <p:txBody>
          <a:bodyPr/>
          <a:lstStyle>
            <a:lvl1pPr>
              <a:buNone/>
              <a:defRPr sz="4000">
                <a:solidFill>
                  <a:schemeClr val="bg1"/>
                </a:solidFill>
                <a:latin typeface="Georgia" pitchFamily="18" charset="0"/>
              </a:defRPr>
            </a:lvl1pPr>
          </a:lstStyle>
          <a:p>
            <a:pPr lvl="0"/>
            <a:r>
              <a:rPr lang="en-US" dirty="0" smtClean="0"/>
              <a:t>Click to edit Master text styles</a:t>
            </a:r>
          </a:p>
        </p:txBody>
      </p:sp>
    </p:spTree>
    <p:extLst>
      <p:ext uri="{BB962C8B-B14F-4D97-AF65-F5344CB8AC3E}">
        <p14:creationId xmlns:p14="http://schemas.microsoft.com/office/powerpoint/2010/main" val="657482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Rectangle 3"/>
          <p:cNvSpPr/>
          <p:nvPr userDrawn="1"/>
        </p:nvSpPr>
        <p:spPr>
          <a:xfrm>
            <a:off x="9004300" y="0"/>
            <a:ext cx="136525"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8732838" y="0"/>
            <a:ext cx="184150" cy="6877050"/>
          </a:xfrm>
          <a:prstGeom prst="rect">
            <a:avLst/>
          </a:prstGeom>
          <a:solidFill>
            <a:srgbClr val="FFB3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flipH="1">
            <a:off x="8702675"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14288" y="0"/>
            <a:ext cx="8656638" cy="581183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4000" b="1" dirty="0">
              <a:ln w="19050">
                <a:noFill/>
                <a:prstDash val="solid"/>
              </a:ln>
              <a:solidFill>
                <a:srgbClr val="FFFFFF"/>
              </a:solidFill>
              <a:latin typeface="Georgia"/>
              <a:cs typeface="Georgia"/>
            </a:endParaRPr>
          </a:p>
        </p:txBody>
      </p:sp>
      <p:sp>
        <p:nvSpPr>
          <p:cNvPr id="8" name="Rectangle 7"/>
          <p:cNvSpPr/>
          <p:nvPr userDrawn="1"/>
        </p:nvSpPr>
        <p:spPr>
          <a:xfrm>
            <a:off x="0" y="6475413"/>
            <a:ext cx="3517900" cy="460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11" descr="AVID_logo-spot.jpg"/>
          <p:cNvPicPr>
            <a:picLocks noChangeAspect="1"/>
          </p:cNvPicPr>
          <p:nvPr userDrawn="1"/>
        </p:nvPicPr>
        <p:blipFill>
          <a:blip r:embed="rId2"/>
          <a:srcRect/>
          <a:stretch>
            <a:fillRect/>
          </a:stretch>
        </p:blipFill>
        <p:spPr bwMode="auto">
          <a:xfrm>
            <a:off x="246063" y="5980113"/>
            <a:ext cx="1152525" cy="746125"/>
          </a:xfrm>
          <a:prstGeom prst="rect">
            <a:avLst/>
          </a:prstGeom>
          <a:noFill/>
          <a:ln w="9525">
            <a:noFill/>
            <a:miter lim="800000"/>
            <a:headEnd/>
            <a:tailEnd/>
          </a:ln>
        </p:spPr>
      </p:pic>
      <p:sp>
        <p:nvSpPr>
          <p:cNvPr id="10" name="Rectangle 9"/>
          <p:cNvSpPr/>
          <p:nvPr userDrawn="1"/>
        </p:nvSpPr>
        <p:spPr>
          <a:xfrm flipH="1">
            <a:off x="8891588" y="3175"/>
            <a:ext cx="4603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a:off x="-14288" y="5876925"/>
            <a:ext cx="9180513" cy="76200"/>
          </a:xfrm>
          <a:prstGeom prst="rect">
            <a:avLst/>
          </a:prstGeom>
          <a:solidFill>
            <a:srgbClr val="FFB3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Box 14"/>
          <p:cNvSpPr txBox="1"/>
          <p:nvPr userDrawn="1"/>
        </p:nvSpPr>
        <p:spPr>
          <a:xfrm>
            <a:off x="98425" y="4673600"/>
            <a:ext cx="8415338" cy="968375"/>
          </a:xfrm>
          <a:prstGeom prst="rect">
            <a:avLst/>
          </a:prstGeom>
          <a:noFill/>
        </p:spPr>
        <p:txBody>
          <a:bodyPr>
            <a:spAutoFit/>
          </a:bodyPr>
          <a:lstStyle/>
          <a:p>
            <a:pPr algn="ctr">
              <a:lnSpc>
                <a:spcPct val="150000"/>
              </a:lnSpc>
              <a:defRPr/>
            </a:pPr>
            <a:r>
              <a:rPr lang="en-US" sz="2000" dirty="0">
                <a:solidFill>
                  <a:schemeClr val="bg1"/>
                </a:solidFill>
                <a:latin typeface="+mn-lt"/>
                <a:cs typeface="Arial" pitchFamily="34" charset="0"/>
              </a:rPr>
              <a:t>AVID’s mission is to close the achievement gap by preparing </a:t>
            </a:r>
          </a:p>
          <a:p>
            <a:pPr algn="ctr">
              <a:lnSpc>
                <a:spcPct val="150000"/>
              </a:lnSpc>
              <a:defRPr/>
            </a:pPr>
            <a:r>
              <a:rPr lang="en-US" sz="2000" dirty="0">
                <a:solidFill>
                  <a:schemeClr val="bg1"/>
                </a:solidFill>
                <a:latin typeface="+mn-lt"/>
                <a:cs typeface="Arial" pitchFamily="34" charset="0"/>
              </a:rPr>
              <a:t>all students for college readiness and success in a global society.</a:t>
            </a:r>
          </a:p>
        </p:txBody>
      </p:sp>
      <p:sp>
        <p:nvSpPr>
          <p:cNvPr id="16" name="TextBox 15"/>
          <p:cNvSpPr txBox="1"/>
          <p:nvPr userDrawn="1"/>
        </p:nvSpPr>
        <p:spPr>
          <a:xfrm>
            <a:off x="8080375" y="6326188"/>
            <a:ext cx="433388" cy="369887"/>
          </a:xfrm>
          <a:prstGeom prst="rect">
            <a:avLst/>
          </a:prstGeom>
          <a:solidFill>
            <a:schemeClr val="bg1"/>
          </a:solidFill>
        </p:spPr>
        <p:txBody>
          <a:bodyPr>
            <a:spAutoFit/>
          </a:bodyPr>
          <a:lstStyle/>
          <a:p>
            <a:pPr>
              <a:defRPr/>
            </a:pPr>
            <a:endParaRPr lang="en-US" dirty="0"/>
          </a:p>
        </p:txBody>
      </p:sp>
      <p:sp>
        <p:nvSpPr>
          <p:cNvPr id="20" name="Text Placeholder 19"/>
          <p:cNvSpPr>
            <a:spLocks noGrp="1"/>
          </p:cNvSpPr>
          <p:nvPr>
            <p:ph type="body" sz="quarter" idx="13"/>
          </p:nvPr>
        </p:nvSpPr>
        <p:spPr>
          <a:xfrm>
            <a:off x="700088" y="233363"/>
            <a:ext cx="7380287" cy="914400"/>
          </a:xfrm>
        </p:spPr>
        <p:txBody>
          <a:bodyPr/>
          <a:lstStyle>
            <a:lvl1pPr algn="ctr">
              <a:buNone/>
              <a:defRPr sz="5400" baseline="0">
                <a:solidFill>
                  <a:schemeClr val="bg1"/>
                </a:solidFill>
                <a:latin typeface="Georgia" pitchFamily="18" charset="0"/>
              </a:defRPr>
            </a:lvl1pPr>
          </a:lstStyle>
          <a:p>
            <a:pPr lvl="0"/>
            <a:r>
              <a:rPr lang="en-US" smtClean="0"/>
              <a:t>Click to edit Master text styles</a:t>
            </a:r>
          </a:p>
        </p:txBody>
      </p:sp>
      <p:sp>
        <p:nvSpPr>
          <p:cNvPr id="23" name="Text Placeholder 22"/>
          <p:cNvSpPr>
            <a:spLocks noGrp="1"/>
          </p:cNvSpPr>
          <p:nvPr>
            <p:ph type="body" sz="quarter" idx="14" hasCustomPrompt="1"/>
          </p:nvPr>
        </p:nvSpPr>
        <p:spPr>
          <a:xfrm>
            <a:off x="3517900" y="6102350"/>
            <a:ext cx="4996318" cy="623888"/>
          </a:xfrm>
        </p:spPr>
        <p:txBody>
          <a:bodyPr/>
          <a:lstStyle>
            <a:lvl1pPr algn="r">
              <a:buNone/>
              <a:defRPr sz="4000">
                <a:solidFill>
                  <a:schemeClr val="tx2">
                    <a:lumMod val="75000"/>
                  </a:schemeClr>
                </a:solidFill>
                <a:latin typeface="Georgia" pitchFamily="18" charset="0"/>
              </a:defRPr>
            </a:lvl1pPr>
          </a:lstStyle>
          <a:p>
            <a:pPr lvl="0"/>
            <a:r>
              <a:rPr lang="en-US" dirty="0" smtClean="0"/>
              <a:t>AVID Parent Night</a:t>
            </a:r>
          </a:p>
        </p:txBody>
      </p:sp>
    </p:spTree>
    <p:extLst>
      <p:ext uri="{BB962C8B-B14F-4D97-AF65-F5344CB8AC3E}">
        <p14:creationId xmlns:p14="http://schemas.microsoft.com/office/powerpoint/2010/main" val="243243710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with header">
    <p:spTree>
      <p:nvGrpSpPr>
        <p:cNvPr id="1" name=""/>
        <p:cNvGrpSpPr/>
        <p:nvPr/>
      </p:nvGrpSpPr>
      <p:grpSpPr>
        <a:xfrm>
          <a:off x="0" y="0"/>
          <a:ext cx="0" cy="0"/>
          <a:chOff x="0" y="0"/>
          <a:chExt cx="0" cy="0"/>
        </a:xfrm>
      </p:grpSpPr>
      <p:sp>
        <p:nvSpPr>
          <p:cNvPr id="7" name="Rectangle 6"/>
          <p:cNvSpPr/>
          <p:nvPr userDrawn="1"/>
        </p:nvSpPr>
        <p:spPr>
          <a:xfrm>
            <a:off x="9004300" y="0"/>
            <a:ext cx="136525"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8732838" y="0"/>
            <a:ext cx="184150" cy="6877050"/>
          </a:xfrm>
          <a:prstGeom prst="rect">
            <a:avLst/>
          </a:prstGeom>
          <a:solidFill>
            <a:srgbClr val="FFB3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flipH="1">
            <a:off x="8702675"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a:off x="0" y="0"/>
            <a:ext cx="8702675" cy="91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4000" b="1" dirty="0">
              <a:ln w="19050">
                <a:noFill/>
                <a:prstDash val="solid"/>
              </a:ln>
              <a:solidFill>
                <a:srgbClr val="FFFFFF"/>
              </a:solidFill>
              <a:latin typeface="Georgia"/>
              <a:cs typeface="Georgia"/>
            </a:endParaRPr>
          </a:p>
        </p:txBody>
      </p:sp>
      <p:sp>
        <p:nvSpPr>
          <p:cNvPr id="11" name="Rectangle 10"/>
          <p:cNvSpPr/>
          <p:nvPr userDrawn="1"/>
        </p:nvSpPr>
        <p:spPr>
          <a:xfrm>
            <a:off x="0" y="6405563"/>
            <a:ext cx="4876800" cy="460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 name="Picture 11" descr="AVID_logo-spot.jpg"/>
          <p:cNvPicPr>
            <a:picLocks noChangeAspect="1"/>
          </p:cNvPicPr>
          <p:nvPr userDrawn="1"/>
        </p:nvPicPr>
        <p:blipFill>
          <a:blip r:embed="rId2"/>
          <a:srcRect/>
          <a:stretch>
            <a:fillRect/>
          </a:stretch>
        </p:blipFill>
        <p:spPr bwMode="auto">
          <a:xfrm>
            <a:off x="246063" y="5910263"/>
            <a:ext cx="1152525" cy="746125"/>
          </a:xfrm>
          <a:prstGeom prst="rect">
            <a:avLst/>
          </a:prstGeom>
          <a:noFill/>
          <a:ln w="9525">
            <a:noFill/>
            <a:miter lim="800000"/>
            <a:headEnd/>
            <a:tailEnd/>
          </a:ln>
        </p:spPr>
      </p:pic>
      <p:sp>
        <p:nvSpPr>
          <p:cNvPr id="14" name="Rectangle 13"/>
          <p:cNvSpPr/>
          <p:nvPr userDrawn="1"/>
        </p:nvSpPr>
        <p:spPr>
          <a:xfrm flipH="1">
            <a:off x="8891588" y="3175"/>
            <a:ext cx="4603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userDrawn="1"/>
        </p:nvSpPr>
        <p:spPr>
          <a:xfrm>
            <a:off x="-14288" y="914400"/>
            <a:ext cx="9180513" cy="76200"/>
          </a:xfrm>
          <a:prstGeom prst="rect">
            <a:avLst/>
          </a:prstGeom>
          <a:solidFill>
            <a:srgbClr val="FFB3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ext Placeholder 2"/>
          <p:cNvSpPr>
            <a:spLocks noGrp="1"/>
          </p:cNvSpPr>
          <p:nvPr>
            <p:ph type="body" idx="1"/>
          </p:nvPr>
        </p:nvSpPr>
        <p:spPr>
          <a:xfrm>
            <a:off x="228601" y="1388835"/>
            <a:ext cx="4041648" cy="951268"/>
          </a:xfrm>
          <a:solidFill>
            <a:srgbClr val="FFB312">
              <a:alpha val="80000"/>
            </a:srgbClr>
          </a:solidFill>
          <a:ln w="12700">
            <a:solidFill>
              <a:schemeClr val="accent2"/>
            </a:solidFill>
          </a:ln>
        </p:spPr>
        <p:txBody>
          <a:bodyPr anchor="ctr">
            <a:noAutofit/>
          </a:bodyPr>
          <a:lstStyle>
            <a:lvl1pPr marL="45720" indent="0">
              <a:buNone/>
              <a:defRPr sz="3200" b="1">
                <a:solidFill>
                  <a:schemeClr val="accent1">
                    <a:lumMod val="50000"/>
                  </a:schemeClr>
                </a:solidFill>
                <a:latin typeface="Arial" pitchFamily="34" charset="0"/>
                <a:cs typeface="Arial" pitchFamily="34" charset="0"/>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15" name="Content Placeholder 4"/>
          <p:cNvSpPr>
            <a:spLocks noGrp="1"/>
          </p:cNvSpPr>
          <p:nvPr>
            <p:ph sz="quarter" idx="2"/>
          </p:nvPr>
        </p:nvSpPr>
        <p:spPr>
          <a:xfrm>
            <a:off x="222232" y="2340103"/>
            <a:ext cx="4041648" cy="3392132"/>
          </a:xfrm>
        </p:spPr>
        <p:txBody>
          <a:bodyPr/>
          <a:lstStyle>
            <a:lvl1pPr>
              <a:defRPr sz="2000">
                <a:solidFill>
                  <a:schemeClr val="accent1">
                    <a:lumMod val="50000"/>
                  </a:schemeClr>
                </a:solidFill>
                <a:latin typeface="Arial" pitchFamily="34" charset="0"/>
                <a:cs typeface="Arial" pitchFamily="34" charset="0"/>
              </a:defRPr>
            </a:lvl1pPr>
            <a:lvl2pPr>
              <a:defRPr sz="3000">
                <a:solidFill>
                  <a:schemeClr val="accent1">
                    <a:lumMod val="50000"/>
                  </a:schemeClr>
                </a:solidFill>
                <a:latin typeface="Arial" pitchFamily="34" charset="0"/>
                <a:cs typeface="Arial" pitchFamily="34" charset="0"/>
              </a:defRPr>
            </a:lvl2pPr>
            <a:lvl3pPr>
              <a:defRPr sz="2800">
                <a:solidFill>
                  <a:schemeClr val="accent1">
                    <a:lumMod val="50000"/>
                  </a:schemeClr>
                </a:solidFill>
                <a:latin typeface="Arial" pitchFamily="34" charset="0"/>
                <a:cs typeface="Arial" pitchFamily="34" charset="0"/>
              </a:defRPr>
            </a:lvl3pPr>
            <a:lvl4pPr>
              <a:defRPr sz="2400">
                <a:solidFill>
                  <a:schemeClr val="accent1">
                    <a:lumMod val="50000"/>
                  </a:schemeClr>
                </a:solidFill>
                <a:latin typeface="Arial" pitchFamily="34" charset="0"/>
                <a:cs typeface="Arial" pitchFamily="34" charset="0"/>
              </a:defRPr>
            </a:lvl4pPr>
            <a:lvl5pPr>
              <a:defRPr sz="2400">
                <a:solidFill>
                  <a:schemeClr val="accent1">
                    <a:lumMod val="50000"/>
                  </a:schemeClr>
                </a:solidFill>
                <a:latin typeface="Arial" pitchFamily="34" charset="0"/>
                <a:cs typeface="Arial" pitchFamily="34" charset="0"/>
              </a:defRPr>
            </a:lvl5pPr>
          </a:lstStyle>
          <a:p>
            <a:pPr lvl="0"/>
            <a:r>
              <a:rPr lang="en-US" dirty="0" smtClean="0"/>
              <a:t>Click to edit Master text styles</a:t>
            </a:r>
          </a:p>
        </p:txBody>
      </p:sp>
      <p:sp>
        <p:nvSpPr>
          <p:cNvPr id="17" name="Content Placeholder 4"/>
          <p:cNvSpPr>
            <a:spLocks noGrp="1"/>
          </p:cNvSpPr>
          <p:nvPr>
            <p:ph sz="quarter" idx="13"/>
          </p:nvPr>
        </p:nvSpPr>
        <p:spPr>
          <a:xfrm>
            <a:off x="4516234" y="2340103"/>
            <a:ext cx="4041648" cy="3392132"/>
          </a:xfrm>
        </p:spPr>
        <p:txBody>
          <a:bodyPr/>
          <a:lstStyle>
            <a:lvl1pPr>
              <a:defRPr sz="2000">
                <a:solidFill>
                  <a:schemeClr val="accent1">
                    <a:lumMod val="50000"/>
                  </a:schemeClr>
                </a:solidFill>
                <a:latin typeface="Arial" pitchFamily="34" charset="0"/>
                <a:cs typeface="Arial" pitchFamily="34" charset="0"/>
              </a:defRPr>
            </a:lvl1pPr>
            <a:lvl2pPr>
              <a:defRPr sz="3000">
                <a:solidFill>
                  <a:schemeClr val="accent1">
                    <a:lumMod val="50000"/>
                  </a:schemeClr>
                </a:solidFill>
                <a:latin typeface="Arial" pitchFamily="34" charset="0"/>
                <a:cs typeface="Arial" pitchFamily="34" charset="0"/>
              </a:defRPr>
            </a:lvl2pPr>
            <a:lvl3pPr>
              <a:defRPr sz="2800">
                <a:solidFill>
                  <a:schemeClr val="accent1">
                    <a:lumMod val="50000"/>
                  </a:schemeClr>
                </a:solidFill>
                <a:latin typeface="Arial" pitchFamily="34" charset="0"/>
                <a:cs typeface="Arial" pitchFamily="34" charset="0"/>
              </a:defRPr>
            </a:lvl3pPr>
            <a:lvl4pPr>
              <a:defRPr sz="2400">
                <a:solidFill>
                  <a:schemeClr val="accent1">
                    <a:lumMod val="50000"/>
                  </a:schemeClr>
                </a:solidFill>
                <a:latin typeface="Arial" pitchFamily="34" charset="0"/>
                <a:cs typeface="Arial" pitchFamily="34" charset="0"/>
              </a:defRPr>
            </a:lvl4pPr>
            <a:lvl5pPr>
              <a:defRPr sz="2400">
                <a:solidFill>
                  <a:schemeClr val="accent1">
                    <a:lumMod val="50000"/>
                  </a:schemeClr>
                </a:solidFill>
                <a:latin typeface="Arial" pitchFamily="34" charset="0"/>
                <a:cs typeface="Arial" pitchFamily="34" charset="0"/>
              </a:defRPr>
            </a:lvl5pPr>
          </a:lstStyle>
          <a:p>
            <a:pPr lvl="0"/>
            <a:r>
              <a:rPr lang="en-US" dirty="0" smtClean="0"/>
              <a:t>Click to edit Master text styles</a:t>
            </a:r>
          </a:p>
        </p:txBody>
      </p:sp>
      <p:sp>
        <p:nvSpPr>
          <p:cNvPr id="19" name="Text Placeholder 2"/>
          <p:cNvSpPr>
            <a:spLocks noGrp="1"/>
          </p:cNvSpPr>
          <p:nvPr>
            <p:ph type="body" idx="14"/>
          </p:nvPr>
        </p:nvSpPr>
        <p:spPr>
          <a:xfrm>
            <a:off x="4516234" y="1388835"/>
            <a:ext cx="4041648" cy="951268"/>
          </a:xfrm>
          <a:solidFill>
            <a:srgbClr val="FFB312">
              <a:alpha val="80000"/>
            </a:srgbClr>
          </a:solidFill>
          <a:ln w="12700">
            <a:solidFill>
              <a:schemeClr val="accent2"/>
            </a:solidFill>
          </a:ln>
        </p:spPr>
        <p:txBody>
          <a:bodyPr anchor="ctr">
            <a:noAutofit/>
          </a:bodyPr>
          <a:lstStyle>
            <a:lvl1pPr marL="45720" indent="0">
              <a:buNone/>
              <a:defRPr sz="3200" b="1">
                <a:solidFill>
                  <a:schemeClr val="accent1">
                    <a:lumMod val="50000"/>
                  </a:schemeClr>
                </a:solidFill>
                <a:latin typeface="Arial" pitchFamily="34" charset="0"/>
                <a:cs typeface="Arial" pitchFamily="34" charset="0"/>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20" name="Text Placeholder 12"/>
          <p:cNvSpPr>
            <a:spLocks noGrp="1"/>
          </p:cNvSpPr>
          <p:nvPr>
            <p:ph type="body" sz="quarter" idx="12"/>
          </p:nvPr>
        </p:nvSpPr>
        <p:spPr>
          <a:xfrm>
            <a:off x="495300" y="130175"/>
            <a:ext cx="7556500" cy="579438"/>
          </a:xfrm>
        </p:spPr>
        <p:txBody>
          <a:bodyPr/>
          <a:lstStyle>
            <a:lvl1pPr>
              <a:buNone/>
              <a:defRPr sz="4000">
                <a:solidFill>
                  <a:schemeClr val="bg1"/>
                </a:solidFill>
                <a:latin typeface="Georgia" pitchFamily="18" charset="0"/>
              </a:defRPr>
            </a:lvl1pPr>
          </a:lstStyle>
          <a:p>
            <a:pPr lvl="0"/>
            <a:r>
              <a:rPr lang="en-US" dirty="0"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ssion Statement">
    <p:spTree>
      <p:nvGrpSpPr>
        <p:cNvPr id="1" name=""/>
        <p:cNvGrpSpPr/>
        <p:nvPr/>
      </p:nvGrpSpPr>
      <p:grpSpPr>
        <a:xfrm>
          <a:off x="0" y="0"/>
          <a:ext cx="0" cy="0"/>
          <a:chOff x="0" y="0"/>
          <a:chExt cx="0" cy="0"/>
        </a:xfrm>
      </p:grpSpPr>
      <p:sp>
        <p:nvSpPr>
          <p:cNvPr id="2" name="Rectangle 1"/>
          <p:cNvSpPr/>
          <p:nvPr userDrawn="1"/>
        </p:nvSpPr>
        <p:spPr>
          <a:xfrm>
            <a:off x="9004300" y="0"/>
            <a:ext cx="136525"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2"/>
          <p:cNvSpPr/>
          <p:nvPr userDrawn="1"/>
        </p:nvSpPr>
        <p:spPr>
          <a:xfrm>
            <a:off x="8732838" y="0"/>
            <a:ext cx="184150" cy="6877050"/>
          </a:xfrm>
          <a:prstGeom prst="rect">
            <a:avLst/>
          </a:prstGeom>
          <a:solidFill>
            <a:srgbClr val="FFB3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flipH="1">
            <a:off x="8702675"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0" y="0"/>
            <a:ext cx="8702675" cy="91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4000" b="1" dirty="0">
              <a:ln w="19050">
                <a:noFill/>
                <a:prstDash val="solid"/>
              </a:ln>
              <a:solidFill>
                <a:srgbClr val="FFFFFF"/>
              </a:solidFill>
              <a:latin typeface="Georgia"/>
              <a:cs typeface="Georgia"/>
            </a:endParaRPr>
          </a:p>
        </p:txBody>
      </p:sp>
      <p:sp>
        <p:nvSpPr>
          <p:cNvPr id="6" name="Rectangle 5"/>
          <p:cNvSpPr/>
          <p:nvPr userDrawn="1"/>
        </p:nvSpPr>
        <p:spPr>
          <a:xfrm>
            <a:off x="0" y="6405563"/>
            <a:ext cx="4876800" cy="460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1" descr="AVID_logo-spot.jpg"/>
          <p:cNvPicPr>
            <a:picLocks noChangeAspect="1"/>
          </p:cNvPicPr>
          <p:nvPr userDrawn="1"/>
        </p:nvPicPr>
        <p:blipFill>
          <a:blip r:embed="rId2"/>
          <a:srcRect/>
          <a:stretch>
            <a:fillRect/>
          </a:stretch>
        </p:blipFill>
        <p:spPr bwMode="auto">
          <a:xfrm>
            <a:off x="246063" y="5910263"/>
            <a:ext cx="1152525" cy="746125"/>
          </a:xfrm>
          <a:prstGeom prst="rect">
            <a:avLst/>
          </a:prstGeom>
          <a:noFill/>
          <a:ln w="9525">
            <a:noFill/>
            <a:miter lim="800000"/>
            <a:headEnd/>
            <a:tailEnd/>
          </a:ln>
        </p:spPr>
      </p:pic>
      <p:sp>
        <p:nvSpPr>
          <p:cNvPr id="8" name="Rectangle 7"/>
          <p:cNvSpPr/>
          <p:nvPr userDrawn="1"/>
        </p:nvSpPr>
        <p:spPr>
          <a:xfrm flipH="1">
            <a:off x="8891588" y="3175"/>
            <a:ext cx="4603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14288" y="914400"/>
            <a:ext cx="9180513" cy="76200"/>
          </a:xfrm>
          <a:prstGeom prst="rect">
            <a:avLst/>
          </a:prstGeom>
          <a:solidFill>
            <a:srgbClr val="FFB3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9"/>
          <p:cNvSpPr txBox="1"/>
          <p:nvPr userDrawn="1"/>
        </p:nvSpPr>
        <p:spPr>
          <a:xfrm>
            <a:off x="957263" y="1955800"/>
            <a:ext cx="6948487" cy="2955925"/>
          </a:xfrm>
          <a:prstGeom prst="rect">
            <a:avLst/>
          </a:prstGeom>
          <a:noFill/>
        </p:spPr>
        <p:txBody>
          <a:bodyPr>
            <a:spAutoFit/>
          </a:bodyPr>
          <a:lstStyle/>
          <a:p>
            <a:pPr algn="ctr">
              <a:lnSpc>
                <a:spcPct val="150000"/>
              </a:lnSpc>
              <a:defRPr/>
            </a:pPr>
            <a:r>
              <a:rPr lang="en-US" sz="3200" dirty="0">
                <a:solidFill>
                  <a:schemeClr val="accent1">
                    <a:lumMod val="50000"/>
                  </a:schemeClr>
                </a:solidFill>
                <a:latin typeface="Arial" pitchFamily="34" charset="0"/>
                <a:cs typeface="Arial" pitchFamily="34" charset="0"/>
              </a:rPr>
              <a:t>AVID’s mission is to close the achievement gap by preparing all studies for college readiness and success in a global society.</a:t>
            </a:r>
          </a:p>
        </p:txBody>
      </p:sp>
      <p:sp>
        <p:nvSpPr>
          <p:cNvPr id="11" name="TextBox 10"/>
          <p:cNvSpPr txBox="1"/>
          <p:nvPr userDrawn="1"/>
        </p:nvSpPr>
        <p:spPr>
          <a:xfrm>
            <a:off x="765175" y="120650"/>
            <a:ext cx="7308850" cy="831850"/>
          </a:xfrm>
          <a:prstGeom prst="rect">
            <a:avLst/>
          </a:prstGeom>
          <a:noFill/>
        </p:spPr>
        <p:txBody>
          <a:bodyPr>
            <a:spAutoFit/>
          </a:bodyPr>
          <a:lstStyle/>
          <a:p>
            <a:pPr algn="ctr">
              <a:defRPr/>
            </a:pPr>
            <a:r>
              <a:rPr lang="en-US" sz="4800" dirty="0">
                <a:solidFill>
                  <a:schemeClr val="bg1"/>
                </a:solidFill>
                <a:latin typeface="Georgia" pitchFamily="18" charset="0"/>
              </a:rPr>
              <a:t>AVID’s Mission Statement</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3" name="Rectangle 2"/>
          <p:cNvSpPr/>
          <p:nvPr userDrawn="1"/>
        </p:nvSpPr>
        <p:spPr>
          <a:xfrm>
            <a:off x="9004300" y="0"/>
            <a:ext cx="136525"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a:off x="8732838" y="0"/>
            <a:ext cx="184150" cy="6877050"/>
          </a:xfrm>
          <a:prstGeom prst="rect">
            <a:avLst/>
          </a:prstGeom>
          <a:solidFill>
            <a:srgbClr val="FFB3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flipH="1">
            <a:off x="8702675"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0"/>
            <a:ext cx="8702675" cy="91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4000" b="1" dirty="0">
              <a:ln w="19050">
                <a:noFill/>
                <a:prstDash val="solid"/>
              </a:ln>
              <a:solidFill>
                <a:srgbClr val="FFFFFF"/>
              </a:solidFill>
              <a:latin typeface="Georgia"/>
              <a:cs typeface="Georgia"/>
            </a:endParaRPr>
          </a:p>
        </p:txBody>
      </p:sp>
      <p:sp>
        <p:nvSpPr>
          <p:cNvPr id="7" name="Rectangle 6"/>
          <p:cNvSpPr/>
          <p:nvPr userDrawn="1"/>
        </p:nvSpPr>
        <p:spPr>
          <a:xfrm>
            <a:off x="0" y="6405563"/>
            <a:ext cx="4876800" cy="460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11" descr="AVID_logo-spot.jpg"/>
          <p:cNvPicPr>
            <a:picLocks noChangeAspect="1"/>
          </p:cNvPicPr>
          <p:nvPr userDrawn="1"/>
        </p:nvPicPr>
        <p:blipFill>
          <a:blip r:embed="rId2"/>
          <a:srcRect/>
          <a:stretch>
            <a:fillRect/>
          </a:stretch>
        </p:blipFill>
        <p:spPr bwMode="auto">
          <a:xfrm>
            <a:off x="246063" y="5910263"/>
            <a:ext cx="1152525" cy="746125"/>
          </a:xfrm>
          <a:prstGeom prst="rect">
            <a:avLst/>
          </a:prstGeom>
          <a:noFill/>
          <a:ln w="9525">
            <a:noFill/>
            <a:miter lim="800000"/>
            <a:headEnd/>
            <a:tailEnd/>
          </a:ln>
        </p:spPr>
      </p:pic>
      <p:sp>
        <p:nvSpPr>
          <p:cNvPr id="9" name="Rectangle 8"/>
          <p:cNvSpPr/>
          <p:nvPr userDrawn="1"/>
        </p:nvSpPr>
        <p:spPr>
          <a:xfrm flipH="1">
            <a:off x="8891588" y="3175"/>
            <a:ext cx="4603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a:off x="0" y="914400"/>
            <a:ext cx="9144000" cy="76200"/>
          </a:xfrm>
          <a:prstGeom prst="rect">
            <a:avLst/>
          </a:prstGeom>
          <a:solidFill>
            <a:srgbClr val="FFB3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Picture 15" descr="Picture1.jpg"/>
          <p:cNvPicPr>
            <a:picLocks noChangeAspect="1"/>
          </p:cNvPicPr>
          <p:nvPr userDrawn="1"/>
        </p:nvPicPr>
        <p:blipFill>
          <a:blip r:embed="rId3"/>
          <a:srcRect/>
          <a:stretch>
            <a:fillRect/>
          </a:stretch>
        </p:blipFill>
        <p:spPr bwMode="auto">
          <a:xfrm>
            <a:off x="4086225" y="4003675"/>
            <a:ext cx="4405313" cy="2220913"/>
          </a:xfrm>
          <a:prstGeom prst="rect">
            <a:avLst/>
          </a:prstGeom>
          <a:noFill/>
          <a:ln w="9525">
            <a:noFill/>
            <a:miter lim="800000"/>
            <a:headEnd/>
            <a:tailEnd/>
          </a:ln>
        </p:spPr>
      </p:pic>
      <p:sp>
        <p:nvSpPr>
          <p:cNvPr id="12" name="TextBox 11"/>
          <p:cNvSpPr txBox="1"/>
          <p:nvPr userDrawn="1"/>
        </p:nvSpPr>
        <p:spPr>
          <a:xfrm>
            <a:off x="1128713" y="55563"/>
            <a:ext cx="6205537" cy="831850"/>
          </a:xfrm>
          <a:prstGeom prst="rect">
            <a:avLst/>
          </a:prstGeom>
          <a:noFill/>
        </p:spPr>
        <p:txBody>
          <a:bodyPr>
            <a:spAutoFit/>
          </a:bodyPr>
          <a:lstStyle/>
          <a:p>
            <a:pPr algn="ctr">
              <a:defRPr/>
            </a:pPr>
            <a:r>
              <a:rPr lang="en-US" sz="4800" dirty="0">
                <a:solidFill>
                  <a:schemeClr val="bg1"/>
                </a:solidFill>
                <a:latin typeface="Georgia" pitchFamily="18" charset="0"/>
              </a:rPr>
              <a:t>Contact Information</a:t>
            </a:r>
          </a:p>
        </p:txBody>
      </p:sp>
      <p:sp>
        <p:nvSpPr>
          <p:cNvPr id="16" name="Text Placeholder 15"/>
          <p:cNvSpPr>
            <a:spLocks noGrp="1"/>
          </p:cNvSpPr>
          <p:nvPr>
            <p:ph type="body" sz="quarter" idx="10"/>
          </p:nvPr>
        </p:nvSpPr>
        <p:spPr>
          <a:xfrm>
            <a:off x="1128714" y="1436689"/>
            <a:ext cx="4562960" cy="2566722"/>
          </a:xfrm>
        </p:spPr>
        <p:txBody>
          <a:bodyPr/>
          <a:lstStyle>
            <a:lvl1pPr>
              <a:buNone/>
              <a:defRPr sz="4000" baseline="0">
                <a:solidFill>
                  <a:schemeClr val="tx2">
                    <a:lumMod val="75000"/>
                  </a:schemeClr>
                </a:solidFill>
              </a:defRPr>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5" name="Rectangle 4"/>
          <p:cNvSpPr/>
          <p:nvPr userDrawn="1"/>
        </p:nvSpPr>
        <p:spPr>
          <a:xfrm>
            <a:off x="9004300" y="0"/>
            <a:ext cx="136525"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8732838" y="0"/>
            <a:ext cx="184150" cy="6877050"/>
          </a:xfrm>
          <a:prstGeom prst="rect">
            <a:avLst/>
          </a:prstGeom>
          <a:solidFill>
            <a:srgbClr val="FFB3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flipH="1">
            <a:off x="8702675"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0" y="0"/>
            <a:ext cx="8702675" cy="91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4000" b="1" dirty="0">
              <a:ln w="19050">
                <a:noFill/>
                <a:prstDash val="solid"/>
              </a:ln>
              <a:solidFill>
                <a:srgbClr val="FFFFFF"/>
              </a:solidFill>
              <a:latin typeface="Georgia"/>
              <a:cs typeface="Georgia"/>
            </a:endParaRPr>
          </a:p>
        </p:txBody>
      </p:sp>
      <p:sp>
        <p:nvSpPr>
          <p:cNvPr id="9" name="Rectangle 8"/>
          <p:cNvSpPr/>
          <p:nvPr userDrawn="1"/>
        </p:nvSpPr>
        <p:spPr>
          <a:xfrm>
            <a:off x="0" y="6405563"/>
            <a:ext cx="4876800" cy="460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11" descr="AVID_logo-spot.jpg"/>
          <p:cNvPicPr>
            <a:picLocks noChangeAspect="1"/>
          </p:cNvPicPr>
          <p:nvPr userDrawn="1"/>
        </p:nvPicPr>
        <p:blipFill>
          <a:blip r:embed="rId2"/>
          <a:srcRect/>
          <a:stretch>
            <a:fillRect/>
          </a:stretch>
        </p:blipFill>
        <p:spPr bwMode="auto">
          <a:xfrm>
            <a:off x="246063" y="5910263"/>
            <a:ext cx="1152525" cy="746125"/>
          </a:xfrm>
          <a:prstGeom prst="rect">
            <a:avLst/>
          </a:prstGeom>
          <a:noFill/>
          <a:ln w="9525">
            <a:noFill/>
            <a:miter lim="800000"/>
            <a:headEnd/>
            <a:tailEnd/>
          </a:ln>
        </p:spPr>
      </p:pic>
      <p:sp>
        <p:nvSpPr>
          <p:cNvPr id="11" name="Rectangle 10"/>
          <p:cNvSpPr/>
          <p:nvPr userDrawn="1"/>
        </p:nvSpPr>
        <p:spPr>
          <a:xfrm flipH="1">
            <a:off x="8891588" y="3175"/>
            <a:ext cx="4603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userDrawn="1"/>
        </p:nvSpPr>
        <p:spPr>
          <a:xfrm>
            <a:off x="-14288" y="914400"/>
            <a:ext cx="9180513" cy="76200"/>
          </a:xfrm>
          <a:prstGeom prst="rect">
            <a:avLst/>
          </a:prstGeom>
          <a:solidFill>
            <a:srgbClr val="FFB3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ext Placeholder 18"/>
          <p:cNvSpPr>
            <a:spLocks noGrp="1"/>
          </p:cNvSpPr>
          <p:nvPr>
            <p:ph type="body" sz="quarter" idx="11"/>
          </p:nvPr>
        </p:nvSpPr>
        <p:spPr>
          <a:xfrm>
            <a:off x="495300" y="1285874"/>
            <a:ext cx="3586142" cy="4418013"/>
          </a:xfrm>
          <a:prstGeom prst="rect">
            <a:avLst/>
          </a:prstGeom>
        </p:spPr>
        <p:txBody>
          <a:bodyPr/>
          <a:lstStyle>
            <a:lvl1pPr>
              <a:defRPr baseline="0">
                <a:solidFill>
                  <a:srgbClr val="17375E"/>
                </a:solidFill>
                <a:latin typeface="Arial" pitchFamily="34" charset="0"/>
                <a:cs typeface="Arial" pitchFamily="34" charset="0"/>
              </a:defRPr>
            </a:lvl1pPr>
            <a:lvl2pPr>
              <a:defRPr baseline="0">
                <a:solidFill>
                  <a:srgbClr val="17375E"/>
                </a:solidFill>
                <a:latin typeface="Arial" pitchFamily="34" charset="0"/>
                <a:cs typeface="Arial" pitchFamily="34" charset="0"/>
              </a:defRPr>
            </a:lvl2pPr>
            <a:lvl3pPr>
              <a:defRPr baseline="0">
                <a:solidFill>
                  <a:srgbClr val="17375E"/>
                </a:solidFill>
                <a:latin typeface="Arial" pitchFamily="34" charset="0"/>
                <a:cs typeface="Arial" pitchFamily="34" charset="0"/>
              </a:defRPr>
            </a:lvl3pPr>
            <a:lvl4pPr>
              <a:defRPr baseline="0">
                <a:solidFill>
                  <a:srgbClr val="17375E"/>
                </a:solidFill>
                <a:latin typeface="Arial" pitchFamily="34" charset="0"/>
                <a:cs typeface="Arial" pitchFamily="34" charset="0"/>
              </a:defRPr>
            </a:lvl4pPr>
            <a:lvl5pPr>
              <a:defRPr baseline="0">
                <a:solidFill>
                  <a:srgbClr val="17375E"/>
                </a:solidFill>
                <a:latin typeface="Arial" pitchFamily="34" charset="0"/>
                <a:cs typeface="Arial" pitchFamily="34" charset="0"/>
              </a:defRPr>
            </a:lvl5pPr>
          </a:lstStyle>
          <a:p>
            <a:pPr lvl="0"/>
            <a:r>
              <a:rPr lang="en-US" dirty="0" smtClean="0"/>
              <a:t>Click to edit Master text styles</a:t>
            </a:r>
          </a:p>
        </p:txBody>
      </p:sp>
      <p:sp>
        <p:nvSpPr>
          <p:cNvPr id="12" name="Text Placeholder 18"/>
          <p:cNvSpPr>
            <a:spLocks noGrp="1"/>
          </p:cNvSpPr>
          <p:nvPr>
            <p:ph type="body" sz="quarter" idx="13"/>
          </p:nvPr>
        </p:nvSpPr>
        <p:spPr>
          <a:xfrm>
            <a:off x="4665307" y="1285874"/>
            <a:ext cx="3485760" cy="4418013"/>
          </a:xfrm>
          <a:prstGeom prst="rect">
            <a:avLst/>
          </a:prstGeom>
        </p:spPr>
        <p:txBody>
          <a:bodyPr/>
          <a:lstStyle>
            <a:lvl1pPr>
              <a:defRPr baseline="0">
                <a:solidFill>
                  <a:srgbClr val="17375E"/>
                </a:solidFill>
                <a:latin typeface="Arial" pitchFamily="34" charset="0"/>
                <a:cs typeface="Arial" pitchFamily="34" charset="0"/>
              </a:defRPr>
            </a:lvl1pPr>
            <a:lvl2pPr>
              <a:defRPr baseline="0">
                <a:solidFill>
                  <a:srgbClr val="17375E"/>
                </a:solidFill>
                <a:latin typeface="Arial" pitchFamily="34" charset="0"/>
                <a:cs typeface="Arial" pitchFamily="34" charset="0"/>
              </a:defRPr>
            </a:lvl2pPr>
            <a:lvl3pPr>
              <a:defRPr baseline="0">
                <a:solidFill>
                  <a:srgbClr val="17375E"/>
                </a:solidFill>
                <a:latin typeface="Arial" pitchFamily="34" charset="0"/>
                <a:cs typeface="Arial" pitchFamily="34" charset="0"/>
              </a:defRPr>
            </a:lvl3pPr>
            <a:lvl4pPr>
              <a:defRPr baseline="0">
                <a:solidFill>
                  <a:srgbClr val="17375E"/>
                </a:solidFill>
                <a:latin typeface="Arial" pitchFamily="34" charset="0"/>
                <a:cs typeface="Arial" pitchFamily="34" charset="0"/>
              </a:defRPr>
            </a:lvl4pPr>
            <a:lvl5pPr>
              <a:defRPr baseline="0">
                <a:solidFill>
                  <a:srgbClr val="17375E"/>
                </a:solidFill>
                <a:latin typeface="Arial" pitchFamily="34" charset="0"/>
                <a:cs typeface="Arial" pitchFamily="34" charset="0"/>
              </a:defRPr>
            </a:lvl5pPr>
          </a:lstStyle>
          <a:p>
            <a:pPr lvl="0"/>
            <a:r>
              <a:rPr lang="en-US" dirty="0" smtClean="0"/>
              <a:t>Click to edit Master text styles</a:t>
            </a:r>
          </a:p>
        </p:txBody>
      </p:sp>
      <p:sp>
        <p:nvSpPr>
          <p:cNvPr id="14" name="Text Placeholder 12"/>
          <p:cNvSpPr>
            <a:spLocks noGrp="1"/>
          </p:cNvSpPr>
          <p:nvPr>
            <p:ph type="body" sz="quarter" idx="12"/>
          </p:nvPr>
        </p:nvSpPr>
        <p:spPr>
          <a:xfrm>
            <a:off x="495300" y="130175"/>
            <a:ext cx="7556500" cy="579438"/>
          </a:xfrm>
          <a:prstGeom prst="rect">
            <a:avLst/>
          </a:prstGeom>
        </p:spPr>
        <p:txBody>
          <a:bodyPr/>
          <a:lstStyle>
            <a:lvl1pPr>
              <a:buNone/>
              <a:defRPr sz="4000">
                <a:solidFill>
                  <a:schemeClr val="bg1"/>
                </a:solidFill>
                <a:latin typeface="Georgia" pitchFamily="18" charset="0"/>
              </a:defRPr>
            </a:lvl1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with header">
    <p:spTree>
      <p:nvGrpSpPr>
        <p:cNvPr id="1" name=""/>
        <p:cNvGrpSpPr/>
        <p:nvPr/>
      </p:nvGrpSpPr>
      <p:grpSpPr>
        <a:xfrm>
          <a:off x="0" y="0"/>
          <a:ext cx="0" cy="0"/>
          <a:chOff x="0" y="0"/>
          <a:chExt cx="0" cy="0"/>
        </a:xfrm>
      </p:grpSpPr>
      <p:sp>
        <p:nvSpPr>
          <p:cNvPr id="7" name="Rectangle 6"/>
          <p:cNvSpPr/>
          <p:nvPr userDrawn="1"/>
        </p:nvSpPr>
        <p:spPr>
          <a:xfrm>
            <a:off x="9004300" y="0"/>
            <a:ext cx="136525"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8732838" y="0"/>
            <a:ext cx="184150" cy="6877050"/>
          </a:xfrm>
          <a:prstGeom prst="rect">
            <a:avLst/>
          </a:prstGeom>
          <a:solidFill>
            <a:srgbClr val="FFB3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flipH="1">
            <a:off x="8702675"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a:off x="0" y="0"/>
            <a:ext cx="8702675" cy="91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4000" b="1" dirty="0">
              <a:ln w="19050">
                <a:noFill/>
                <a:prstDash val="solid"/>
              </a:ln>
              <a:solidFill>
                <a:srgbClr val="FFFFFF"/>
              </a:solidFill>
              <a:latin typeface="Georgia"/>
              <a:cs typeface="Georgia"/>
            </a:endParaRPr>
          </a:p>
        </p:txBody>
      </p:sp>
      <p:sp>
        <p:nvSpPr>
          <p:cNvPr id="11" name="Rectangle 10"/>
          <p:cNvSpPr/>
          <p:nvPr userDrawn="1"/>
        </p:nvSpPr>
        <p:spPr>
          <a:xfrm>
            <a:off x="0" y="6405563"/>
            <a:ext cx="4876800" cy="460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 name="Picture 11" descr="AVID_logo-spot.jpg"/>
          <p:cNvPicPr>
            <a:picLocks noChangeAspect="1"/>
          </p:cNvPicPr>
          <p:nvPr userDrawn="1"/>
        </p:nvPicPr>
        <p:blipFill>
          <a:blip r:embed="rId2"/>
          <a:srcRect/>
          <a:stretch>
            <a:fillRect/>
          </a:stretch>
        </p:blipFill>
        <p:spPr bwMode="auto">
          <a:xfrm>
            <a:off x="246063" y="5910263"/>
            <a:ext cx="1152525" cy="746125"/>
          </a:xfrm>
          <a:prstGeom prst="rect">
            <a:avLst/>
          </a:prstGeom>
          <a:noFill/>
          <a:ln w="9525">
            <a:noFill/>
            <a:miter lim="800000"/>
            <a:headEnd/>
            <a:tailEnd/>
          </a:ln>
        </p:spPr>
      </p:pic>
      <p:sp>
        <p:nvSpPr>
          <p:cNvPr id="14" name="Rectangle 13"/>
          <p:cNvSpPr/>
          <p:nvPr userDrawn="1"/>
        </p:nvSpPr>
        <p:spPr>
          <a:xfrm flipH="1">
            <a:off x="8891588" y="3175"/>
            <a:ext cx="4603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userDrawn="1"/>
        </p:nvSpPr>
        <p:spPr>
          <a:xfrm>
            <a:off x="-14288" y="914400"/>
            <a:ext cx="9180513" cy="76200"/>
          </a:xfrm>
          <a:prstGeom prst="rect">
            <a:avLst/>
          </a:prstGeom>
          <a:solidFill>
            <a:srgbClr val="FFB3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ext Placeholder 2"/>
          <p:cNvSpPr>
            <a:spLocks noGrp="1"/>
          </p:cNvSpPr>
          <p:nvPr>
            <p:ph type="body" idx="1"/>
          </p:nvPr>
        </p:nvSpPr>
        <p:spPr>
          <a:xfrm>
            <a:off x="228601" y="1388835"/>
            <a:ext cx="4041648" cy="951268"/>
          </a:xfrm>
          <a:prstGeom prst="rect">
            <a:avLst/>
          </a:prstGeom>
          <a:solidFill>
            <a:srgbClr val="FFB312">
              <a:alpha val="80000"/>
            </a:srgbClr>
          </a:solidFill>
          <a:ln w="12700">
            <a:solidFill>
              <a:schemeClr val="accent2"/>
            </a:solidFill>
          </a:ln>
        </p:spPr>
        <p:txBody>
          <a:bodyPr anchor="ctr">
            <a:noAutofit/>
          </a:bodyPr>
          <a:lstStyle>
            <a:lvl1pPr marL="45720" indent="0">
              <a:buNone/>
              <a:defRPr sz="3200" b="1">
                <a:solidFill>
                  <a:schemeClr val="accent1">
                    <a:lumMod val="50000"/>
                  </a:schemeClr>
                </a:solidFill>
                <a:latin typeface="Arial" pitchFamily="34" charset="0"/>
                <a:cs typeface="Arial" pitchFamily="34" charset="0"/>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15" name="Content Placeholder 4"/>
          <p:cNvSpPr>
            <a:spLocks noGrp="1"/>
          </p:cNvSpPr>
          <p:nvPr>
            <p:ph sz="quarter" idx="2"/>
          </p:nvPr>
        </p:nvSpPr>
        <p:spPr>
          <a:xfrm>
            <a:off x="222232" y="2340103"/>
            <a:ext cx="4041648" cy="3392132"/>
          </a:xfrm>
          <a:prstGeom prst="rect">
            <a:avLst/>
          </a:prstGeom>
        </p:spPr>
        <p:txBody>
          <a:bodyPr/>
          <a:lstStyle>
            <a:lvl1pPr>
              <a:defRPr sz="2000">
                <a:solidFill>
                  <a:schemeClr val="accent1">
                    <a:lumMod val="50000"/>
                  </a:schemeClr>
                </a:solidFill>
                <a:latin typeface="Arial" pitchFamily="34" charset="0"/>
                <a:cs typeface="Arial" pitchFamily="34" charset="0"/>
              </a:defRPr>
            </a:lvl1pPr>
            <a:lvl2pPr>
              <a:defRPr sz="3000">
                <a:solidFill>
                  <a:schemeClr val="accent1">
                    <a:lumMod val="50000"/>
                  </a:schemeClr>
                </a:solidFill>
                <a:latin typeface="Arial" pitchFamily="34" charset="0"/>
                <a:cs typeface="Arial" pitchFamily="34" charset="0"/>
              </a:defRPr>
            </a:lvl2pPr>
            <a:lvl3pPr>
              <a:defRPr sz="2800">
                <a:solidFill>
                  <a:schemeClr val="accent1">
                    <a:lumMod val="50000"/>
                  </a:schemeClr>
                </a:solidFill>
                <a:latin typeface="Arial" pitchFamily="34" charset="0"/>
                <a:cs typeface="Arial" pitchFamily="34" charset="0"/>
              </a:defRPr>
            </a:lvl3pPr>
            <a:lvl4pPr>
              <a:defRPr sz="2400">
                <a:solidFill>
                  <a:schemeClr val="accent1">
                    <a:lumMod val="50000"/>
                  </a:schemeClr>
                </a:solidFill>
                <a:latin typeface="Arial" pitchFamily="34" charset="0"/>
                <a:cs typeface="Arial" pitchFamily="34" charset="0"/>
              </a:defRPr>
            </a:lvl4pPr>
            <a:lvl5pPr>
              <a:defRPr sz="2400">
                <a:solidFill>
                  <a:schemeClr val="accent1">
                    <a:lumMod val="50000"/>
                  </a:schemeClr>
                </a:solidFill>
                <a:latin typeface="Arial" pitchFamily="34" charset="0"/>
                <a:cs typeface="Arial" pitchFamily="34" charset="0"/>
              </a:defRPr>
            </a:lvl5pPr>
          </a:lstStyle>
          <a:p>
            <a:pPr lvl="0"/>
            <a:r>
              <a:rPr lang="en-US" dirty="0" smtClean="0"/>
              <a:t>Click to edit Master text styles</a:t>
            </a:r>
          </a:p>
        </p:txBody>
      </p:sp>
      <p:sp>
        <p:nvSpPr>
          <p:cNvPr id="17" name="Content Placeholder 4"/>
          <p:cNvSpPr>
            <a:spLocks noGrp="1"/>
          </p:cNvSpPr>
          <p:nvPr>
            <p:ph sz="quarter" idx="13"/>
          </p:nvPr>
        </p:nvSpPr>
        <p:spPr>
          <a:xfrm>
            <a:off x="4516234" y="2340103"/>
            <a:ext cx="4041648" cy="3392132"/>
          </a:xfrm>
          <a:prstGeom prst="rect">
            <a:avLst/>
          </a:prstGeom>
        </p:spPr>
        <p:txBody>
          <a:bodyPr/>
          <a:lstStyle>
            <a:lvl1pPr>
              <a:defRPr sz="2000">
                <a:solidFill>
                  <a:schemeClr val="accent1">
                    <a:lumMod val="50000"/>
                  </a:schemeClr>
                </a:solidFill>
                <a:latin typeface="Arial" pitchFamily="34" charset="0"/>
                <a:cs typeface="Arial" pitchFamily="34" charset="0"/>
              </a:defRPr>
            </a:lvl1pPr>
            <a:lvl2pPr>
              <a:defRPr sz="3000">
                <a:solidFill>
                  <a:schemeClr val="accent1">
                    <a:lumMod val="50000"/>
                  </a:schemeClr>
                </a:solidFill>
                <a:latin typeface="Arial" pitchFamily="34" charset="0"/>
                <a:cs typeface="Arial" pitchFamily="34" charset="0"/>
              </a:defRPr>
            </a:lvl2pPr>
            <a:lvl3pPr>
              <a:defRPr sz="2800">
                <a:solidFill>
                  <a:schemeClr val="accent1">
                    <a:lumMod val="50000"/>
                  </a:schemeClr>
                </a:solidFill>
                <a:latin typeface="Arial" pitchFamily="34" charset="0"/>
                <a:cs typeface="Arial" pitchFamily="34" charset="0"/>
              </a:defRPr>
            </a:lvl3pPr>
            <a:lvl4pPr>
              <a:defRPr sz="2400">
                <a:solidFill>
                  <a:schemeClr val="accent1">
                    <a:lumMod val="50000"/>
                  </a:schemeClr>
                </a:solidFill>
                <a:latin typeface="Arial" pitchFamily="34" charset="0"/>
                <a:cs typeface="Arial" pitchFamily="34" charset="0"/>
              </a:defRPr>
            </a:lvl4pPr>
            <a:lvl5pPr>
              <a:defRPr sz="2400">
                <a:solidFill>
                  <a:schemeClr val="accent1">
                    <a:lumMod val="50000"/>
                  </a:schemeClr>
                </a:solidFill>
                <a:latin typeface="Arial" pitchFamily="34" charset="0"/>
                <a:cs typeface="Arial" pitchFamily="34" charset="0"/>
              </a:defRPr>
            </a:lvl5pPr>
          </a:lstStyle>
          <a:p>
            <a:pPr lvl="0"/>
            <a:r>
              <a:rPr lang="en-US" dirty="0" smtClean="0"/>
              <a:t>Click to edit Master text styles</a:t>
            </a:r>
          </a:p>
        </p:txBody>
      </p:sp>
      <p:sp>
        <p:nvSpPr>
          <p:cNvPr id="19" name="Text Placeholder 2"/>
          <p:cNvSpPr>
            <a:spLocks noGrp="1"/>
          </p:cNvSpPr>
          <p:nvPr>
            <p:ph type="body" idx="14"/>
          </p:nvPr>
        </p:nvSpPr>
        <p:spPr>
          <a:xfrm>
            <a:off x="4516234" y="1388835"/>
            <a:ext cx="4041648" cy="951268"/>
          </a:xfrm>
          <a:prstGeom prst="rect">
            <a:avLst/>
          </a:prstGeom>
          <a:solidFill>
            <a:srgbClr val="FFB312">
              <a:alpha val="80000"/>
            </a:srgbClr>
          </a:solidFill>
          <a:ln w="12700">
            <a:solidFill>
              <a:schemeClr val="accent2"/>
            </a:solidFill>
          </a:ln>
        </p:spPr>
        <p:txBody>
          <a:bodyPr anchor="ctr">
            <a:noAutofit/>
          </a:bodyPr>
          <a:lstStyle>
            <a:lvl1pPr marL="45720" indent="0">
              <a:buNone/>
              <a:defRPr sz="3200" b="1">
                <a:solidFill>
                  <a:schemeClr val="accent1">
                    <a:lumMod val="50000"/>
                  </a:schemeClr>
                </a:solidFill>
                <a:latin typeface="Arial" pitchFamily="34" charset="0"/>
                <a:cs typeface="Arial" pitchFamily="34" charset="0"/>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20" name="Text Placeholder 12"/>
          <p:cNvSpPr>
            <a:spLocks noGrp="1"/>
          </p:cNvSpPr>
          <p:nvPr>
            <p:ph type="body" sz="quarter" idx="12"/>
          </p:nvPr>
        </p:nvSpPr>
        <p:spPr>
          <a:xfrm>
            <a:off x="495300" y="130175"/>
            <a:ext cx="7556500" cy="579438"/>
          </a:xfrm>
          <a:prstGeom prst="rect">
            <a:avLst/>
          </a:prstGeom>
        </p:spPr>
        <p:txBody>
          <a:bodyPr/>
          <a:lstStyle>
            <a:lvl1pPr>
              <a:buNone/>
              <a:defRPr sz="4000">
                <a:solidFill>
                  <a:schemeClr val="bg1"/>
                </a:solidFill>
                <a:latin typeface="Georgia" pitchFamily="18" charset="0"/>
              </a:defRPr>
            </a:lvl1p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ssion Statement">
    <p:spTree>
      <p:nvGrpSpPr>
        <p:cNvPr id="1" name=""/>
        <p:cNvGrpSpPr/>
        <p:nvPr/>
      </p:nvGrpSpPr>
      <p:grpSpPr>
        <a:xfrm>
          <a:off x="0" y="0"/>
          <a:ext cx="0" cy="0"/>
          <a:chOff x="0" y="0"/>
          <a:chExt cx="0" cy="0"/>
        </a:xfrm>
      </p:grpSpPr>
      <p:sp>
        <p:nvSpPr>
          <p:cNvPr id="2" name="Rectangle 1"/>
          <p:cNvSpPr/>
          <p:nvPr userDrawn="1"/>
        </p:nvSpPr>
        <p:spPr>
          <a:xfrm>
            <a:off x="9004300" y="0"/>
            <a:ext cx="136525"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2"/>
          <p:cNvSpPr/>
          <p:nvPr userDrawn="1"/>
        </p:nvSpPr>
        <p:spPr>
          <a:xfrm>
            <a:off x="8732838" y="0"/>
            <a:ext cx="184150" cy="6877050"/>
          </a:xfrm>
          <a:prstGeom prst="rect">
            <a:avLst/>
          </a:prstGeom>
          <a:solidFill>
            <a:srgbClr val="FFB3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flipH="1">
            <a:off x="8702675"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0" y="0"/>
            <a:ext cx="8702675" cy="91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4000" b="1" dirty="0">
              <a:ln w="19050">
                <a:noFill/>
                <a:prstDash val="solid"/>
              </a:ln>
              <a:solidFill>
                <a:srgbClr val="FFFFFF"/>
              </a:solidFill>
              <a:latin typeface="Georgia"/>
              <a:cs typeface="Georgia"/>
            </a:endParaRPr>
          </a:p>
        </p:txBody>
      </p:sp>
      <p:sp>
        <p:nvSpPr>
          <p:cNvPr id="6" name="Rectangle 5"/>
          <p:cNvSpPr/>
          <p:nvPr userDrawn="1"/>
        </p:nvSpPr>
        <p:spPr>
          <a:xfrm>
            <a:off x="0" y="6405563"/>
            <a:ext cx="4876800" cy="460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1" descr="AVID_logo-spot.jpg"/>
          <p:cNvPicPr>
            <a:picLocks noChangeAspect="1"/>
          </p:cNvPicPr>
          <p:nvPr userDrawn="1"/>
        </p:nvPicPr>
        <p:blipFill>
          <a:blip r:embed="rId2"/>
          <a:srcRect/>
          <a:stretch>
            <a:fillRect/>
          </a:stretch>
        </p:blipFill>
        <p:spPr bwMode="auto">
          <a:xfrm>
            <a:off x="246063" y="5910263"/>
            <a:ext cx="1152525" cy="746125"/>
          </a:xfrm>
          <a:prstGeom prst="rect">
            <a:avLst/>
          </a:prstGeom>
          <a:noFill/>
          <a:ln w="9525">
            <a:noFill/>
            <a:miter lim="800000"/>
            <a:headEnd/>
            <a:tailEnd/>
          </a:ln>
        </p:spPr>
      </p:pic>
      <p:sp>
        <p:nvSpPr>
          <p:cNvPr id="8" name="Rectangle 7"/>
          <p:cNvSpPr/>
          <p:nvPr userDrawn="1"/>
        </p:nvSpPr>
        <p:spPr>
          <a:xfrm flipH="1">
            <a:off x="8891588" y="3175"/>
            <a:ext cx="4603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14288" y="914400"/>
            <a:ext cx="9180513" cy="76200"/>
          </a:xfrm>
          <a:prstGeom prst="rect">
            <a:avLst/>
          </a:prstGeom>
          <a:solidFill>
            <a:srgbClr val="FFB3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9"/>
          <p:cNvSpPr txBox="1"/>
          <p:nvPr userDrawn="1"/>
        </p:nvSpPr>
        <p:spPr>
          <a:xfrm>
            <a:off x="957263" y="1955800"/>
            <a:ext cx="6948487" cy="2955925"/>
          </a:xfrm>
          <a:prstGeom prst="rect">
            <a:avLst/>
          </a:prstGeom>
          <a:noFill/>
        </p:spPr>
        <p:txBody>
          <a:bodyPr>
            <a:spAutoFit/>
          </a:bodyPr>
          <a:lstStyle/>
          <a:p>
            <a:pPr algn="ctr">
              <a:lnSpc>
                <a:spcPct val="150000"/>
              </a:lnSpc>
              <a:defRPr/>
            </a:pPr>
            <a:r>
              <a:rPr lang="en-US" sz="3200" dirty="0">
                <a:solidFill>
                  <a:schemeClr val="accent1">
                    <a:lumMod val="50000"/>
                  </a:schemeClr>
                </a:solidFill>
                <a:latin typeface="Arial" pitchFamily="34" charset="0"/>
                <a:cs typeface="Arial" pitchFamily="34" charset="0"/>
              </a:rPr>
              <a:t>AVID’s mission is to close the achievement gap by preparing all studies for college readiness and success in a global society.</a:t>
            </a:r>
          </a:p>
        </p:txBody>
      </p:sp>
      <p:sp>
        <p:nvSpPr>
          <p:cNvPr id="11" name="TextBox 10"/>
          <p:cNvSpPr txBox="1"/>
          <p:nvPr userDrawn="1"/>
        </p:nvSpPr>
        <p:spPr>
          <a:xfrm>
            <a:off x="765175" y="120650"/>
            <a:ext cx="7308850" cy="831850"/>
          </a:xfrm>
          <a:prstGeom prst="rect">
            <a:avLst/>
          </a:prstGeom>
          <a:noFill/>
        </p:spPr>
        <p:txBody>
          <a:bodyPr>
            <a:spAutoFit/>
          </a:bodyPr>
          <a:lstStyle/>
          <a:p>
            <a:pPr algn="ctr">
              <a:defRPr/>
            </a:pPr>
            <a:r>
              <a:rPr lang="en-US" sz="4800" dirty="0">
                <a:solidFill>
                  <a:schemeClr val="bg1"/>
                </a:solidFill>
                <a:latin typeface="Georgia" pitchFamily="18" charset="0"/>
              </a:rPr>
              <a:t>AVID’s Mission Statement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3" name="Rectangle 2"/>
          <p:cNvSpPr/>
          <p:nvPr userDrawn="1"/>
        </p:nvSpPr>
        <p:spPr>
          <a:xfrm>
            <a:off x="9004300" y="0"/>
            <a:ext cx="136525"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a:off x="8732838" y="0"/>
            <a:ext cx="184150" cy="6877050"/>
          </a:xfrm>
          <a:prstGeom prst="rect">
            <a:avLst/>
          </a:prstGeom>
          <a:solidFill>
            <a:srgbClr val="FFB3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flipH="1">
            <a:off x="8702675"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0"/>
            <a:ext cx="8702675" cy="91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4000" b="1" dirty="0">
              <a:ln w="19050">
                <a:noFill/>
                <a:prstDash val="solid"/>
              </a:ln>
              <a:solidFill>
                <a:srgbClr val="FFFFFF"/>
              </a:solidFill>
              <a:latin typeface="Georgia"/>
              <a:cs typeface="Georgia"/>
            </a:endParaRPr>
          </a:p>
        </p:txBody>
      </p:sp>
      <p:sp>
        <p:nvSpPr>
          <p:cNvPr id="7" name="Rectangle 6"/>
          <p:cNvSpPr/>
          <p:nvPr userDrawn="1"/>
        </p:nvSpPr>
        <p:spPr>
          <a:xfrm>
            <a:off x="0" y="6405563"/>
            <a:ext cx="4876800" cy="4603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11" descr="AVID_logo-spot.jpg"/>
          <p:cNvPicPr>
            <a:picLocks noChangeAspect="1"/>
          </p:cNvPicPr>
          <p:nvPr userDrawn="1"/>
        </p:nvPicPr>
        <p:blipFill>
          <a:blip r:embed="rId2"/>
          <a:srcRect/>
          <a:stretch>
            <a:fillRect/>
          </a:stretch>
        </p:blipFill>
        <p:spPr bwMode="auto">
          <a:xfrm>
            <a:off x="246063" y="5910263"/>
            <a:ext cx="1152525" cy="746125"/>
          </a:xfrm>
          <a:prstGeom prst="rect">
            <a:avLst/>
          </a:prstGeom>
          <a:noFill/>
          <a:ln w="9525">
            <a:noFill/>
            <a:miter lim="800000"/>
            <a:headEnd/>
            <a:tailEnd/>
          </a:ln>
        </p:spPr>
      </p:pic>
      <p:sp>
        <p:nvSpPr>
          <p:cNvPr id="9" name="Rectangle 8"/>
          <p:cNvSpPr/>
          <p:nvPr userDrawn="1"/>
        </p:nvSpPr>
        <p:spPr>
          <a:xfrm flipH="1">
            <a:off x="8891588" y="3175"/>
            <a:ext cx="4603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a:off x="0" y="914400"/>
            <a:ext cx="9144000" cy="76200"/>
          </a:xfrm>
          <a:prstGeom prst="rect">
            <a:avLst/>
          </a:prstGeom>
          <a:solidFill>
            <a:srgbClr val="FFB3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Picture 15" descr="Picture1.jpg"/>
          <p:cNvPicPr>
            <a:picLocks noChangeAspect="1"/>
          </p:cNvPicPr>
          <p:nvPr userDrawn="1"/>
        </p:nvPicPr>
        <p:blipFill>
          <a:blip r:embed="rId3"/>
          <a:srcRect/>
          <a:stretch>
            <a:fillRect/>
          </a:stretch>
        </p:blipFill>
        <p:spPr bwMode="auto">
          <a:xfrm>
            <a:off x="4086225" y="4003675"/>
            <a:ext cx="4405313" cy="2220913"/>
          </a:xfrm>
          <a:prstGeom prst="rect">
            <a:avLst/>
          </a:prstGeom>
          <a:noFill/>
          <a:ln w="9525">
            <a:noFill/>
            <a:miter lim="800000"/>
            <a:headEnd/>
            <a:tailEnd/>
          </a:ln>
        </p:spPr>
      </p:pic>
      <p:sp>
        <p:nvSpPr>
          <p:cNvPr id="12" name="TextBox 11"/>
          <p:cNvSpPr txBox="1"/>
          <p:nvPr userDrawn="1"/>
        </p:nvSpPr>
        <p:spPr>
          <a:xfrm>
            <a:off x="1128713" y="55563"/>
            <a:ext cx="6205537" cy="831850"/>
          </a:xfrm>
          <a:prstGeom prst="rect">
            <a:avLst/>
          </a:prstGeom>
          <a:noFill/>
        </p:spPr>
        <p:txBody>
          <a:bodyPr>
            <a:spAutoFit/>
          </a:bodyPr>
          <a:lstStyle/>
          <a:p>
            <a:pPr algn="ctr">
              <a:defRPr/>
            </a:pPr>
            <a:r>
              <a:rPr lang="en-US" sz="4800" dirty="0">
                <a:solidFill>
                  <a:schemeClr val="bg1"/>
                </a:solidFill>
                <a:latin typeface="Georgia" pitchFamily="18" charset="0"/>
              </a:rPr>
              <a:t>Contact Information</a:t>
            </a:r>
          </a:p>
        </p:txBody>
      </p:sp>
      <p:sp>
        <p:nvSpPr>
          <p:cNvPr id="16" name="Text Placeholder 15"/>
          <p:cNvSpPr>
            <a:spLocks noGrp="1"/>
          </p:cNvSpPr>
          <p:nvPr>
            <p:ph type="body" sz="quarter" idx="10"/>
          </p:nvPr>
        </p:nvSpPr>
        <p:spPr>
          <a:xfrm>
            <a:off x="1128714" y="1436689"/>
            <a:ext cx="4562960" cy="2566722"/>
          </a:xfrm>
          <a:prstGeom prst="rect">
            <a:avLst/>
          </a:prstGeom>
        </p:spPr>
        <p:txBody>
          <a:bodyPr/>
          <a:lstStyle>
            <a:lvl1pPr>
              <a:buNone/>
              <a:defRPr sz="4000" baseline="0">
                <a:solidFill>
                  <a:schemeClr val="tx2">
                    <a:lumMod val="75000"/>
                  </a:schemeClr>
                </a:solidFill>
              </a:defRPr>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7BB8AF-C16A-4836-A92D-61834B5F0BA5}" type="datetime4">
              <a:rPr lang="en-US" smtClean="0"/>
              <a:pPr/>
              <a:t>September 6, 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46304" y="6210300"/>
            <a:ext cx="457200" cy="457200"/>
          </a:xfrm>
          <a:prstGeom prst="ellipse">
            <a:avLst/>
          </a:prstGeom>
        </p:spPr>
        <p:txBody>
          <a:bodyPr/>
          <a:lstStyle/>
          <a:p>
            <a:fld id="{2754ED01-E2A0-4C1E-8E21-014B99041579}" type="slidenum">
              <a:rPr lang="en-US" smtClean="0"/>
              <a:pPr/>
              <a:t>‹#›</a:t>
            </a:fld>
            <a:endParaRPr lang="en-US"/>
          </a:p>
        </p:txBody>
      </p:sp>
      <p:sp>
        <p:nvSpPr>
          <p:cNvPr id="8" name="Content Placeholder 7"/>
          <p:cNvSpPr>
            <a:spLocks noGrp="1"/>
          </p:cNvSpPr>
          <p:nvPr>
            <p:ph sz="quarter" idx="1"/>
          </p:nvPr>
        </p:nvSpPr>
        <p:spPr>
          <a:xfrm>
            <a:off x="914400" y="1447800"/>
            <a:ext cx="7772400" cy="4572000"/>
          </a:xfrm>
          <a:prstGeom prst="rect">
            <a:avLst/>
          </a:prstGeo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545362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36850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289799049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7847013" y="6356350"/>
            <a:ext cx="839787" cy="369888"/>
          </a:xfrm>
          <a:prstGeom prst="rect">
            <a:avLst/>
          </a:prstGeom>
          <a:noFill/>
        </p:spPr>
        <p:txBody>
          <a:bodyPr>
            <a:spAutoFit/>
          </a:bodyPr>
          <a:lstStyle/>
          <a:p>
            <a:pPr algn="ctr">
              <a:defRPr/>
            </a:pPr>
            <a:fld id="{65430962-250A-4FDF-837B-82E82DF75E96}" type="slidenum">
              <a:rPr lang="en-US">
                <a:solidFill>
                  <a:schemeClr val="tx2">
                    <a:lumMod val="75000"/>
                  </a:schemeClr>
                </a:solidFill>
              </a:rPr>
              <a:pPr algn="ctr">
                <a:defRPr/>
              </a:pPr>
              <a:t>‹#›</a:t>
            </a:fld>
            <a:endParaRPr lang="en-US" dirty="0">
              <a:solidFill>
                <a:schemeClr val="tx2">
                  <a:lumMod val="75000"/>
                </a:schemeClr>
              </a:solidFill>
            </a:endParaRPr>
          </a:p>
        </p:txBody>
      </p:sp>
      <p:sp>
        <p:nvSpPr>
          <p:cNvPr id="2" name="GraphShape" hidden="1"/>
          <p:cNvSpPr/>
          <p:nvPr userDrawn="1"/>
        </p:nvSpPr>
        <p:spPr>
          <a:xfrm>
            <a:off x="127000" y="254000"/>
            <a:ext cx="1270000" cy="127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t>iRespond Graph</a:t>
            </a:r>
            <a:endParaRPr lang="en-US"/>
          </a:p>
        </p:txBody>
      </p:sp>
      <p:grpSp>
        <p:nvGrpSpPr>
          <p:cNvPr id="1029" name="CorrectBarGroup"/>
          <p:cNvGrpSpPr/>
          <p:nvPr userDrawn="1"/>
        </p:nvGrpSpPr>
        <p:grpSpPr>
          <a:xfrm>
            <a:off x="1270000" y="3175000"/>
            <a:ext cx="2667000" cy="2540000"/>
            <a:chOff x="1270000" y="3175000"/>
            <a:chExt cx="2667000" cy="2540000"/>
          </a:xfrm>
        </p:grpSpPr>
        <p:sp>
          <p:nvSpPr>
            <p:cNvPr id="6" name="CorrectBar0"/>
            <p:cNvSpPr/>
            <p:nvPr userDrawn="1"/>
          </p:nvSpPr>
          <p:spPr>
            <a:xfrm>
              <a:off x="1270000" y="3175000"/>
              <a:ext cx="1079500" cy="2540000"/>
            </a:xfrm>
            <a:prstGeom prst="rect">
              <a:avLst/>
            </a:prstGeom>
            <a:gradFill flip="none" rotWithShape="1">
              <a:gsLst>
                <a:gs pos="0">
                  <a:srgbClr val="22FF2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rrectBar1"/>
            <p:cNvSpPr/>
            <p:nvPr userDrawn="1"/>
          </p:nvSpPr>
          <p:spPr>
            <a:xfrm>
              <a:off x="2857500" y="4445000"/>
              <a:ext cx="1079500" cy="1270000"/>
            </a:xfrm>
            <a:prstGeom prst="rect">
              <a:avLst/>
            </a:prstGeom>
            <a:gradFill flip="none" rotWithShape="1">
              <a:gsLst>
                <a:gs pos="0">
                  <a:srgbClr val="22FF2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25" name="PercentLabelGroup"/>
          <p:cNvGrpSpPr/>
          <p:nvPr userDrawn="1"/>
        </p:nvGrpSpPr>
        <p:grpSpPr>
          <a:xfrm>
            <a:off x="1270000" y="1270000"/>
            <a:ext cx="7429500" cy="317500"/>
            <a:chOff x="1270000" y="1270000"/>
            <a:chExt cx="7429500" cy="317500"/>
          </a:xfrm>
        </p:grpSpPr>
        <p:sp>
          <p:nvSpPr>
            <p:cNvPr id="3" name="PercentLabel0"/>
            <p:cNvSpPr/>
            <p:nvPr userDrawn="1"/>
          </p:nvSpPr>
          <p:spPr>
            <a:xfrm>
              <a:off x="1270000" y="1270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9" name="PercentLabel1"/>
            <p:cNvSpPr/>
            <p:nvPr userDrawn="1"/>
          </p:nvSpPr>
          <p:spPr>
            <a:xfrm>
              <a:off x="2857500" y="1270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2" name="PercentLabel2"/>
            <p:cNvSpPr/>
            <p:nvPr userDrawn="1"/>
          </p:nvSpPr>
          <p:spPr>
            <a:xfrm>
              <a:off x="4445000" y="1270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5" name="PercentLabel3"/>
            <p:cNvSpPr/>
            <p:nvPr userDrawn="1"/>
          </p:nvSpPr>
          <p:spPr>
            <a:xfrm>
              <a:off x="6032500" y="1270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8" name="PercentLabel4"/>
            <p:cNvSpPr/>
            <p:nvPr userDrawn="1"/>
          </p:nvSpPr>
          <p:spPr>
            <a:xfrm>
              <a:off x="7620000" y="1270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1030" name="IncorrectBarGroup"/>
          <p:cNvGrpSpPr/>
          <p:nvPr userDrawn="1"/>
        </p:nvGrpSpPr>
        <p:grpSpPr>
          <a:xfrm>
            <a:off x="4445000" y="1905000"/>
            <a:ext cx="4254500" cy="3810000"/>
            <a:chOff x="4445000" y="1905000"/>
            <a:chExt cx="4254500" cy="3810000"/>
          </a:xfrm>
        </p:grpSpPr>
        <p:sp>
          <p:nvSpPr>
            <p:cNvPr id="13" name="IncorrectBar2"/>
            <p:cNvSpPr/>
            <p:nvPr userDrawn="1"/>
          </p:nvSpPr>
          <p:spPr>
            <a:xfrm>
              <a:off x="4445000" y="1905000"/>
              <a:ext cx="1079500" cy="3810000"/>
            </a:xfrm>
            <a:prstGeom prst="rect">
              <a:avLst/>
            </a:prstGeom>
            <a:gradFill flip="none" rotWithShape="1">
              <a:gsLst>
                <a:gs pos="0">
                  <a:srgbClr val="FF222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IncorrectBar3"/>
            <p:cNvSpPr/>
            <p:nvPr userDrawn="1"/>
          </p:nvSpPr>
          <p:spPr>
            <a:xfrm>
              <a:off x="6032500" y="1905000"/>
              <a:ext cx="1079500" cy="3810000"/>
            </a:xfrm>
            <a:prstGeom prst="rect">
              <a:avLst/>
            </a:prstGeom>
            <a:gradFill flip="none" rotWithShape="1">
              <a:gsLst>
                <a:gs pos="0">
                  <a:srgbClr val="FF222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IncorrectBar4"/>
            <p:cNvSpPr/>
            <p:nvPr userDrawn="1"/>
          </p:nvSpPr>
          <p:spPr>
            <a:xfrm>
              <a:off x="7620000" y="3175000"/>
              <a:ext cx="1079500" cy="2540000"/>
            </a:xfrm>
            <a:prstGeom prst="rect">
              <a:avLst/>
            </a:prstGeom>
            <a:gradFill flip="none" rotWithShape="1">
              <a:gsLst>
                <a:gs pos="0">
                  <a:srgbClr val="FF222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 name="XLabelGroup"/>
          <p:cNvGrpSpPr/>
          <p:nvPr userDrawn="1"/>
        </p:nvGrpSpPr>
        <p:grpSpPr>
          <a:xfrm>
            <a:off x="1270000" y="5842000"/>
            <a:ext cx="7429500" cy="317500"/>
            <a:chOff x="1270000" y="5842000"/>
            <a:chExt cx="7429500" cy="317500"/>
          </a:xfrm>
        </p:grpSpPr>
        <p:sp>
          <p:nvSpPr>
            <p:cNvPr id="8" name="XValueLabel0"/>
            <p:cNvSpPr/>
            <p:nvPr userDrawn="1"/>
          </p:nvSpPr>
          <p:spPr>
            <a:xfrm>
              <a:off x="1270000" y="5842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1" name="XValueLabel1"/>
            <p:cNvSpPr/>
            <p:nvPr userDrawn="1"/>
          </p:nvSpPr>
          <p:spPr>
            <a:xfrm>
              <a:off x="2857500" y="5842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4" name="XValueLabel2"/>
            <p:cNvSpPr/>
            <p:nvPr userDrawn="1"/>
          </p:nvSpPr>
          <p:spPr>
            <a:xfrm>
              <a:off x="4445000" y="5842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7" name="XValueLabel3"/>
            <p:cNvSpPr/>
            <p:nvPr userDrawn="1"/>
          </p:nvSpPr>
          <p:spPr>
            <a:xfrm>
              <a:off x="6032500" y="5842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0" name="XValueLabel4"/>
            <p:cNvSpPr/>
            <p:nvPr userDrawn="1"/>
          </p:nvSpPr>
          <p:spPr>
            <a:xfrm>
              <a:off x="7620000" y="5842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1028" name="AxisLineGroup"/>
          <p:cNvGrpSpPr/>
          <p:nvPr userDrawn="1"/>
        </p:nvGrpSpPr>
        <p:grpSpPr>
          <a:xfrm>
            <a:off x="889000" y="1587500"/>
            <a:ext cx="8001000" cy="4127500"/>
            <a:chOff x="889000" y="1587500"/>
            <a:chExt cx="8001000" cy="4127500"/>
          </a:xfrm>
        </p:grpSpPr>
        <p:cxnSp>
          <p:nvCxnSpPr>
            <p:cNvPr id="21" name="XAxisLine"/>
            <p:cNvCxnSpPr/>
            <p:nvPr userDrawn="1"/>
          </p:nvCxnSpPr>
          <p:spPr>
            <a:xfrm>
              <a:off x="889000" y="5715000"/>
              <a:ext cx="8001000" cy="0"/>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2" name="YAxisLine"/>
            <p:cNvCxnSpPr/>
            <p:nvPr userDrawn="1"/>
          </p:nvCxnSpPr>
          <p:spPr>
            <a:xfrm>
              <a:off x="1016000" y="1587500"/>
              <a:ext cx="0" cy="4127500"/>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 name="YAxisTick0"/>
            <p:cNvCxnSpPr/>
            <p:nvPr userDrawn="1"/>
          </p:nvCxnSpPr>
          <p:spPr>
            <a:xfrm>
              <a:off x="889000" y="5715000"/>
              <a:ext cx="254000" cy="0"/>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5" name="YAxisTick1"/>
            <p:cNvCxnSpPr/>
            <p:nvPr userDrawn="1"/>
          </p:nvCxnSpPr>
          <p:spPr>
            <a:xfrm>
              <a:off x="889000" y="4445000"/>
              <a:ext cx="254000" cy="0"/>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7" name="YAxisTick2"/>
            <p:cNvCxnSpPr/>
            <p:nvPr userDrawn="1"/>
          </p:nvCxnSpPr>
          <p:spPr>
            <a:xfrm>
              <a:off x="889000" y="3175000"/>
              <a:ext cx="254000" cy="0"/>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9" name="YAxisTick3"/>
            <p:cNvCxnSpPr/>
            <p:nvPr userDrawn="1"/>
          </p:nvCxnSpPr>
          <p:spPr>
            <a:xfrm>
              <a:off x="889000" y="1905000"/>
              <a:ext cx="254000" cy="0"/>
            </a:xfrm>
            <a:prstGeom prst="line">
              <a:avLst/>
            </a:prstGeom>
            <a:ln w="25400">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024" name="YLabelGroup"/>
          <p:cNvGrpSpPr/>
          <p:nvPr userDrawn="1"/>
        </p:nvGrpSpPr>
        <p:grpSpPr>
          <a:xfrm>
            <a:off x="254000" y="1841500"/>
            <a:ext cx="762000" cy="3937000"/>
            <a:chOff x="254000" y="1841500"/>
            <a:chExt cx="762000" cy="3937000"/>
          </a:xfrm>
        </p:grpSpPr>
        <p:sp>
          <p:nvSpPr>
            <p:cNvPr id="24" name="YValueLabel0"/>
            <p:cNvSpPr/>
            <p:nvPr userDrawn="1"/>
          </p:nvSpPr>
          <p:spPr>
            <a:xfrm>
              <a:off x="254000" y="5651500"/>
              <a:ext cx="762000" cy="1270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6" name="YValueLabel1"/>
            <p:cNvSpPr/>
            <p:nvPr userDrawn="1"/>
          </p:nvSpPr>
          <p:spPr>
            <a:xfrm>
              <a:off x="254000" y="4381500"/>
              <a:ext cx="762000" cy="1270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28" name="YValueLabel2"/>
            <p:cNvSpPr/>
            <p:nvPr userDrawn="1"/>
          </p:nvSpPr>
          <p:spPr>
            <a:xfrm>
              <a:off x="254000" y="3111500"/>
              <a:ext cx="762000" cy="1270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0" name="YValueLabel3"/>
            <p:cNvSpPr/>
            <p:nvPr userDrawn="1"/>
          </p:nvSpPr>
          <p:spPr>
            <a:xfrm>
              <a:off x="254000" y="1841500"/>
              <a:ext cx="762000" cy="1270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Lst>
  <p:hf hdr="0" ftr="0" dt="0"/>
  <p:txStyles>
    <p:titleStyle>
      <a:lvl1pPr algn="ctr" defTabSz="457200" rtl="0" eaLnBrk="0" fontAlgn="base" hangingPunct="0">
        <a:spcBef>
          <a:spcPct val="0"/>
        </a:spcBef>
        <a:spcAft>
          <a:spcPct val="0"/>
        </a:spcAft>
        <a:defRPr sz="4400" kern="1200">
          <a:solidFill>
            <a:schemeClr val="tx1"/>
          </a:solidFill>
          <a:latin typeface="Georgia"/>
          <a:ea typeface="MS PGothic" pitchFamily="34" charset="-128"/>
          <a:cs typeface="Georgia"/>
        </a:defRPr>
      </a:lvl1pPr>
      <a:lvl2pPr algn="ctr" defTabSz="457200" rtl="0" eaLnBrk="0" fontAlgn="base" hangingPunct="0">
        <a:spcBef>
          <a:spcPct val="0"/>
        </a:spcBef>
        <a:spcAft>
          <a:spcPct val="0"/>
        </a:spcAft>
        <a:defRPr sz="4400">
          <a:solidFill>
            <a:schemeClr val="tx1"/>
          </a:solidFill>
          <a:latin typeface="Georgia" charset="0"/>
          <a:ea typeface="MS PGothic" pitchFamily="34" charset="-128"/>
          <a:cs typeface="Georgia" pitchFamily="18" charset="0"/>
        </a:defRPr>
      </a:lvl2pPr>
      <a:lvl3pPr algn="ctr" defTabSz="457200" rtl="0" eaLnBrk="0" fontAlgn="base" hangingPunct="0">
        <a:spcBef>
          <a:spcPct val="0"/>
        </a:spcBef>
        <a:spcAft>
          <a:spcPct val="0"/>
        </a:spcAft>
        <a:defRPr sz="4400">
          <a:solidFill>
            <a:schemeClr val="tx1"/>
          </a:solidFill>
          <a:latin typeface="Georgia" charset="0"/>
          <a:ea typeface="MS PGothic" pitchFamily="34" charset="-128"/>
          <a:cs typeface="Georgia" pitchFamily="18" charset="0"/>
        </a:defRPr>
      </a:lvl3pPr>
      <a:lvl4pPr algn="ctr" defTabSz="457200" rtl="0" eaLnBrk="0" fontAlgn="base" hangingPunct="0">
        <a:spcBef>
          <a:spcPct val="0"/>
        </a:spcBef>
        <a:spcAft>
          <a:spcPct val="0"/>
        </a:spcAft>
        <a:defRPr sz="4400">
          <a:solidFill>
            <a:schemeClr val="tx1"/>
          </a:solidFill>
          <a:latin typeface="Georgia" charset="0"/>
          <a:ea typeface="MS PGothic" pitchFamily="34" charset="-128"/>
          <a:cs typeface="Georgia" pitchFamily="18" charset="0"/>
        </a:defRPr>
      </a:lvl4pPr>
      <a:lvl5pPr algn="ctr" defTabSz="457200" rtl="0" eaLnBrk="0" fontAlgn="base" hangingPunct="0">
        <a:spcBef>
          <a:spcPct val="0"/>
        </a:spcBef>
        <a:spcAft>
          <a:spcPct val="0"/>
        </a:spcAft>
        <a:defRPr sz="4400">
          <a:solidFill>
            <a:schemeClr val="tx1"/>
          </a:solidFill>
          <a:latin typeface="Georgia" charset="0"/>
          <a:ea typeface="MS PGothic" pitchFamily="34" charset="-128"/>
          <a:cs typeface="Georgia" pitchFamily="18" charset="0"/>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Lucida Grande"/>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Lucida Grande"/>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Lucida Grande"/>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Lucida Grande"/>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9/6/2016</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7847013" y="6356350"/>
            <a:ext cx="839787" cy="369888"/>
          </a:xfrm>
          <a:prstGeom prst="rect">
            <a:avLst/>
          </a:prstGeom>
          <a:noFill/>
        </p:spPr>
        <p:txBody>
          <a:bodyPr>
            <a:spAutoFit/>
          </a:bodyPr>
          <a:lstStyle/>
          <a:p>
            <a:pPr algn="ctr">
              <a:defRPr/>
            </a:pPr>
            <a:fld id="{65430962-250A-4FDF-837B-82E82DF75E96}" type="slidenum">
              <a:rPr lang="en-US">
                <a:solidFill>
                  <a:schemeClr val="tx2">
                    <a:lumMod val="75000"/>
                  </a:schemeClr>
                </a:solidFill>
              </a:rPr>
              <a:pPr algn="ctr">
                <a:defRPr/>
              </a:pPr>
              <a:t>‹#›</a:t>
            </a:fld>
            <a:endParaRPr lang="en-US" dirty="0">
              <a:solidFill>
                <a:schemeClr val="tx2">
                  <a:lumMod val="75000"/>
                </a:schemeClr>
              </a:solidFill>
            </a:endParaRPr>
          </a:p>
        </p:txBody>
      </p:sp>
    </p:spTree>
    <p:extLst>
      <p:ext uri="{BB962C8B-B14F-4D97-AF65-F5344CB8AC3E}">
        <p14:creationId xmlns:p14="http://schemas.microsoft.com/office/powerpoint/2010/main" val="3106379623"/>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 id="2147483928" r:id="rId15"/>
    <p:sldLayoutId id="2147483865" r:id="rId16"/>
    <p:sldLayoutId id="2147483866" r:id="rId17"/>
    <p:sldLayoutId id="2147483867" r:id="rId18"/>
  </p:sldLayoutIdLst>
  <p:hf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800448" y="1303406"/>
            <a:ext cx="7380287" cy="914400"/>
          </a:xfrm>
        </p:spPr>
        <p:txBody>
          <a:bodyPr>
            <a:noAutofit/>
          </a:bodyPr>
          <a:lstStyle/>
          <a:p>
            <a:r>
              <a:rPr lang="en-US" sz="3600" b="1" dirty="0" smtClean="0"/>
              <a:t>Turn Over a New Leaf </a:t>
            </a:r>
          </a:p>
          <a:p>
            <a:r>
              <a:rPr lang="en-US" sz="3600" b="1" dirty="0" smtClean="0"/>
              <a:t>for Organization Relief:  </a:t>
            </a:r>
            <a:r>
              <a:rPr lang="en-US" sz="3600" b="1" dirty="0" smtClean="0"/>
              <a:t>One Student – One Binder!</a:t>
            </a:r>
            <a:endParaRPr lang="en-US" sz="3600" b="1" dirty="0" smtClean="0"/>
          </a:p>
        </p:txBody>
      </p:sp>
      <p:sp>
        <p:nvSpPr>
          <p:cNvPr id="4" name="Text Placeholder 3"/>
          <p:cNvSpPr>
            <a:spLocks noGrp="1"/>
          </p:cNvSpPr>
          <p:nvPr>
            <p:ph type="body" sz="quarter" idx="14"/>
          </p:nvPr>
        </p:nvSpPr>
        <p:spPr/>
        <p:txBody>
          <a:bodyPr>
            <a:normAutofit lnSpcReduction="10000"/>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pPr>
              <a:buFont typeface="Arial" panose="020B0604020202020204" pitchFamily="34" charset="0"/>
              <a:buChar char="•"/>
            </a:pPr>
            <a:r>
              <a:rPr lang="en-US" sz="3200" dirty="0" smtClean="0"/>
              <a:t>Understand the purpose of “One Student, One Binder!”</a:t>
            </a:r>
            <a:endParaRPr lang="en-US" sz="3200" dirty="0" smtClean="0"/>
          </a:p>
          <a:p>
            <a:pPr>
              <a:buFont typeface="Arial" panose="020B0604020202020204" pitchFamily="34" charset="0"/>
              <a:buChar char="•"/>
            </a:pPr>
            <a:r>
              <a:rPr lang="en-US" sz="3200" dirty="0" smtClean="0"/>
              <a:t>Learn how to support your</a:t>
            </a:r>
            <a:r>
              <a:rPr lang="en-US" sz="3200" dirty="0"/>
              <a:t> </a:t>
            </a:r>
            <a:r>
              <a:rPr lang="en-US" sz="3200" dirty="0" smtClean="0"/>
              <a:t>child’s </a:t>
            </a:r>
            <a:r>
              <a:rPr lang="en-US" sz="3200" dirty="0" smtClean="0"/>
              <a:t>organization at home.</a:t>
            </a:r>
          </a:p>
          <a:p>
            <a:pPr>
              <a:buFont typeface="Arial" panose="020B0604020202020204" pitchFamily="34" charset="0"/>
              <a:buChar char="•"/>
            </a:pPr>
            <a:r>
              <a:rPr lang="en-US" sz="3200" dirty="0" smtClean="0"/>
              <a:t>Evaluate your child’s binder using our rubric.</a:t>
            </a:r>
            <a:endParaRPr lang="en-US" sz="3200" dirty="0"/>
          </a:p>
        </p:txBody>
      </p:sp>
      <p:sp>
        <p:nvSpPr>
          <p:cNvPr id="3" name="Text Placeholder 2"/>
          <p:cNvSpPr>
            <a:spLocks noGrp="1"/>
          </p:cNvSpPr>
          <p:nvPr>
            <p:ph type="body" sz="quarter" idx="12"/>
          </p:nvPr>
        </p:nvSpPr>
        <p:spPr/>
        <p:txBody>
          <a:bodyPr>
            <a:normAutofit fontScale="92500" lnSpcReduction="10000"/>
          </a:bodyPr>
          <a:lstStyle/>
          <a:p>
            <a:r>
              <a:rPr lang="en-US" dirty="0" smtClean="0"/>
              <a:t>In this session you will:</a:t>
            </a:r>
            <a:endParaRPr lang="en-US" dirty="0"/>
          </a:p>
        </p:txBody>
      </p:sp>
    </p:spTree>
    <p:extLst>
      <p:ext uri="{BB962C8B-B14F-4D97-AF65-F5344CB8AC3E}">
        <p14:creationId xmlns:p14="http://schemas.microsoft.com/office/powerpoint/2010/main" val="3461841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5132500" y="977372"/>
            <a:ext cx="3330702" cy="4459287"/>
          </a:xfrm>
        </p:spPr>
      </p:pic>
      <p:sp>
        <p:nvSpPr>
          <p:cNvPr id="3" name="Text Placeholder 2"/>
          <p:cNvSpPr>
            <a:spLocks noGrp="1"/>
          </p:cNvSpPr>
          <p:nvPr>
            <p:ph type="body" sz="quarter" idx="12"/>
          </p:nvPr>
        </p:nvSpPr>
        <p:spPr/>
        <p:txBody>
          <a:bodyPr>
            <a:normAutofit fontScale="92500" lnSpcReduction="10000"/>
          </a:bodyPr>
          <a:lstStyle/>
          <a:p>
            <a:r>
              <a:rPr lang="en-US" dirty="0" smtClean="0"/>
              <a:t>Before and After</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809" y="1688571"/>
            <a:ext cx="3838222" cy="2874962"/>
          </a:xfrm>
          <a:prstGeom prst="rect">
            <a:avLst/>
          </a:prstGeom>
        </p:spPr>
      </p:pic>
    </p:spTree>
    <p:extLst>
      <p:ext uri="{BB962C8B-B14F-4D97-AF65-F5344CB8AC3E}">
        <p14:creationId xmlns:p14="http://schemas.microsoft.com/office/powerpoint/2010/main" val="338158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914400" y="1316038"/>
            <a:ext cx="7509753" cy="4459287"/>
          </a:xfrm>
        </p:spPr>
        <p:txBody>
          <a:bodyPr>
            <a:normAutofit/>
          </a:bodyPr>
          <a:lstStyle/>
          <a:p>
            <a:pPr marL="514350" indent="-514350">
              <a:buFont typeface="+mj-lt"/>
              <a:buAutoNum type="arabicPeriod"/>
            </a:pPr>
            <a:r>
              <a:rPr lang="en-US" sz="3200" dirty="0" smtClean="0"/>
              <a:t>A place for everything; everything in its place. </a:t>
            </a:r>
          </a:p>
          <a:p>
            <a:pPr marL="914400" lvl="1" indent="-514350"/>
            <a:r>
              <a:rPr lang="en-US" sz="2400" dirty="0" smtClean="0"/>
              <a:t>Pencil pouch with all necessary supplies</a:t>
            </a:r>
          </a:p>
          <a:p>
            <a:pPr marL="914400" lvl="1" indent="-514350"/>
            <a:r>
              <a:rPr lang="en-US" sz="2400" dirty="0" smtClean="0"/>
              <a:t>Agenda </a:t>
            </a:r>
            <a:r>
              <a:rPr lang="en-US" sz="2400" dirty="0" smtClean="0"/>
              <a:t>in front </a:t>
            </a:r>
          </a:p>
          <a:p>
            <a:pPr marL="914400" lvl="1" indent="-514350"/>
            <a:r>
              <a:rPr lang="en-US" sz="2400" dirty="0" smtClean="0"/>
              <a:t>Divided and arranged in the order of your classes</a:t>
            </a:r>
          </a:p>
          <a:p>
            <a:pPr marL="914400" lvl="1" indent="-514350"/>
            <a:r>
              <a:rPr lang="en-US" sz="2400" dirty="0" smtClean="0"/>
              <a:t>Sub dividers where appropriate</a:t>
            </a:r>
            <a:endParaRPr lang="en-US" sz="2800" dirty="0" smtClean="0"/>
          </a:p>
          <a:p>
            <a:pPr marL="514350" indent="-514350">
              <a:buFont typeface="+mj-lt"/>
              <a:buAutoNum type="arabicPeriod"/>
            </a:pPr>
            <a:r>
              <a:rPr lang="en-US" sz="3200" dirty="0" smtClean="0"/>
              <a:t>Interactive Notebooks (INBs)</a:t>
            </a:r>
          </a:p>
          <a:p>
            <a:pPr marL="514350" indent="-514350">
              <a:buFont typeface="+mj-lt"/>
              <a:buAutoNum type="arabicPeriod"/>
            </a:pPr>
            <a:r>
              <a:rPr lang="en-US" sz="3200" dirty="0" smtClean="0"/>
              <a:t>No Paper in POCKETS!!!</a:t>
            </a:r>
          </a:p>
          <a:p>
            <a:pPr marL="514350" indent="-514350">
              <a:buFont typeface="+mj-lt"/>
              <a:buAutoNum type="arabicPeriod"/>
            </a:pPr>
            <a:r>
              <a:rPr lang="en-US" sz="3200" dirty="0" smtClean="0"/>
              <a:t>Take 5 minutes a day to put it all away! </a:t>
            </a:r>
            <a:endParaRPr lang="en-US" sz="3200" dirty="0"/>
          </a:p>
        </p:txBody>
      </p:sp>
      <p:sp>
        <p:nvSpPr>
          <p:cNvPr id="3" name="Text Placeholder 2"/>
          <p:cNvSpPr>
            <a:spLocks noGrp="1"/>
          </p:cNvSpPr>
          <p:nvPr>
            <p:ph type="body" sz="quarter" idx="12"/>
          </p:nvPr>
        </p:nvSpPr>
        <p:spPr/>
        <p:txBody>
          <a:bodyPr>
            <a:normAutofit fontScale="92500" lnSpcReduction="10000"/>
          </a:bodyPr>
          <a:lstStyle/>
          <a:p>
            <a:r>
              <a:rPr lang="en-US" dirty="0" smtClean="0"/>
              <a:t>Organization as easy as 1-2-3</a:t>
            </a:r>
            <a:endParaRPr lang="en-US" dirty="0"/>
          </a:p>
        </p:txBody>
      </p:sp>
    </p:spTree>
    <p:extLst>
      <p:ext uri="{BB962C8B-B14F-4D97-AF65-F5344CB8AC3E}">
        <p14:creationId xmlns:p14="http://schemas.microsoft.com/office/powerpoint/2010/main" val="2530339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normAutofit fontScale="92500" lnSpcReduction="10000"/>
          </a:bodyPr>
          <a:lstStyle/>
          <a:p>
            <a:r>
              <a:rPr lang="en-US" dirty="0" smtClean="0"/>
              <a:t>Agenda</a:t>
            </a:r>
            <a:endParaRPr lang="en-US" dirty="0"/>
          </a:p>
        </p:txBody>
      </p:sp>
      <p:pic>
        <p:nvPicPr>
          <p:cNvPr id="4" name="Content Placeholder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684489" y="1316038"/>
            <a:ext cx="5970285" cy="4459287"/>
          </a:xfrm>
          <a:prstGeom prst="rect">
            <a:avLst/>
          </a:prstGeom>
        </p:spPr>
      </p:pic>
    </p:spTree>
    <p:extLst>
      <p:ext uri="{BB962C8B-B14F-4D97-AF65-F5344CB8AC3E}">
        <p14:creationId xmlns:p14="http://schemas.microsoft.com/office/powerpoint/2010/main" val="759056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normAutofit fontScale="92500" lnSpcReduction="10000"/>
          </a:bodyPr>
          <a:lstStyle/>
          <a:p>
            <a:r>
              <a:rPr lang="en-US" dirty="0" smtClean="0"/>
              <a:t>Binder Rubrics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13" y="2361402"/>
            <a:ext cx="3575834" cy="2551052"/>
          </a:xfrm>
          <a:prstGeom prst="rect">
            <a:avLst/>
          </a:prstGeom>
          <a:solidFill>
            <a:srgbClr val="FFC000"/>
          </a:solidFill>
          <a:ln>
            <a:noFill/>
          </a:ln>
          <a:effectLst/>
          <a:extLst/>
        </p:spPr>
      </p:pic>
      <p:sp>
        <p:nvSpPr>
          <p:cNvPr id="4" name="Explosion 2 3"/>
          <p:cNvSpPr/>
          <p:nvPr/>
        </p:nvSpPr>
        <p:spPr>
          <a:xfrm>
            <a:off x="-146755" y="833704"/>
            <a:ext cx="3799793" cy="1527698"/>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6</a:t>
            </a:r>
            <a:r>
              <a:rPr lang="en-US" b="1" baseline="30000" dirty="0" smtClean="0"/>
              <a:t>th</a:t>
            </a:r>
            <a:r>
              <a:rPr lang="en-US" b="1" dirty="0" smtClean="0"/>
              <a:t> </a:t>
            </a:r>
            <a:r>
              <a:rPr lang="en-US" b="1" dirty="0" smtClean="0"/>
              <a:t>Grade and Families New to AVID</a:t>
            </a:r>
            <a:endParaRPr lang="en-US" b="1" dirty="0"/>
          </a:p>
        </p:txBody>
      </p:sp>
      <p:sp>
        <p:nvSpPr>
          <p:cNvPr id="9" name="Explosion 2 8"/>
          <p:cNvSpPr/>
          <p:nvPr/>
        </p:nvSpPr>
        <p:spPr>
          <a:xfrm>
            <a:off x="3963294" y="833704"/>
            <a:ext cx="4193078" cy="1527698"/>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7</a:t>
            </a:r>
            <a:r>
              <a:rPr lang="en-US" b="1" baseline="30000" dirty="0" smtClean="0"/>
              <a:t>th</a:t>
            </a:r>
            <a:r>
              <a:rPr lang="en-US" b="1" dirty="0" smtClean="0"/>
              <a:t> &amp; 8</a:t>
            </a:r>
            <a:r>
              <a:rPr lang="en-US" b="1" baseline="30000" dirty="0" smtClean="0"/>
              <a:t>th</a:t>
            </a:r>
            <a:r>
              <a:rPr lang="en-US" b="1" dirty="0" smtClean="0"/>
              <a:t> </a:t>
            </a:r>
            <a:r>
              <a:rPr lang="en-US" b="1" dirty="0" smtClean="0"/>
              <a:t>Grade AVID Students (includes notes)</a:t>
            </a:r>
            <a:endParaRPr lang="en-US" b="1" dirty="0"/>
          </a:p>
        </p:txBody>
      </p:sp>
      <p:pic>
        <p:nvPicPr>
          <p:cNvPr id="2" name="Picture 1"/>
          <p:cNvPicPr>
            <a:picLocks noChangeAspect="1"/>
          </p:cNvPicPr>
          <p:nvPr/>
        </p:nvPicPr>
        <p:blipFill>
          <a:blip r:embed="rId4"/>
          <a:stretch>
            <a:fillRect/>
          </a:stretch>
        </p:blipFill>
        <p:spPr>
          <a:xfrm>
            <a:off x="4273550" y="2361402"/>
            <a:ext cx="3572566" cy="2554445"/>
          </a:xfrm>
          <a:prstGeom prst="rect">
            <a:avLst/>
          </a:prstGeom>
          <a:solidFill>
            <a:srgbClr val="92D050"/>
          </a:solidFill>
        </p:spPr>
      </p:pic>
    </p:spTree>
    <p:extLst>
      <p:ext uri="{BB962C8B-B14F-4D97-AF65-F5344CB8AC3E}">
        <p14:creationId xmlns:p14="http://schemas.microsoft.com/office/powerpoint/2010/main" val="2819790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pPr marL="0" indent="0">
              <a:buNone/>
            </a:pPr>
            <a:r>
              <a:rPr lang="en-US" sz="2800" dirty="0" smtClean="0"/>
              <a:t>Turn and Talk to your parents about how you </a:t>
            </a:r>
            <a:r>
              <a:rPr lang="en-US" sz="2800" dirty="0" smtClean="0"/>
              <a:t>scored</a:t>
            </a:r>
            <a:r>
              <a:rPr lang="en-US" sz="2800" dirty="0" smtClean="0"/>
              <a:t>. </a:t>
            </a:r>
            <a:endParaRPr lang="en-US" sz="2800" dirty="0" smtClean="0"/>
          </a:p>
          <a:p>
            <a:pPr marL="0" indent="0">
              <a:buNone/>
            </a:pPr>
            <a:endParaRPr lang="en-US" sz="2800" dirty="0" smtClean="0"/>
          </a:p>
          <a:p>
            <a:pPr lvl="1">
              <a:buFont typeface="Wingdings" panose="05000000000000000000" pitchFamily="2" charset="2"/>
              <a:buChar char="§"/>
            </a:pPr>
            <a:r>
              <a:rPr lang="en-US" sz="2800" dirty="0" smtClean="0"/>
              <a:t>What are you most proud of?</a:t>
            </a:r>
          </a:p>
          <a:p>
            <a:pPr lvl="1">
              <a:buFont typeface="Wingdings" panose="05000000000000000000" pitchFamily="2" charset="2"/>
              <a:buChar char="§"/>
            </a:pPr>
            <a:r>
              <a:rPr lang="en-US" sz="2800" dirty="0" smtClean="0"/>
              <a:t>What is your biggest area for improvement?</a:t>
            </a:r>
            <a:endParaRPr lang="en-US" sz="900" dirty="0" smtClean="0"/>
          </a:p>
          <a:p>
            <a:pPr lvl="1"/>
            <a:endParaRPr lang="en-US" sz="2400" dirty="0" smtClean="0"/>
          </a:p>
          <a:p>
            <a:pPr>
              <a:buFont typeface="Wingdings" panose="05000000000000000000" pitchFamily="2" charset="2"/>
              <a:buChar char="§"/>
            </a:pPr>
            <a:r>
              <a:rPr lang="en-US" sz="2800" dirty="0" smtClean="0"/>
              <a:t>What are your goals for having a more organized binder and agenda?</a:t>
            </a:r>
            <a:endParaRPr lang="en-US" sz="2800" dirty="0"/>
          </a:p>
        </p:txBody>
      </p:sp>
      <p:sp>
        <p:nvSpPr>
          <p:cNvPr id="3" name="Text Placeholder 2"/>
          <p:cNvSpPr>
            <a:spLocks noGrp="1"/>
          </p:cNvSpPr>
          <p:nvPr>
            <p:ph type="body" sz="quarter" idx="12"/>
          </p:nvPr>
        </p:nvSpPr>
        <p:spPr>
          <a:xfrm>
            <a:off x="495300" y="130175"/>
            <a:ext cx="8259594" cy="579438"/>
          </a:xfrm>
        </p:spPr>
        <p:txBody>
          <a:bodyPr>
            <a:normAutofit fontScale="92500" lnSpcReduction="10000"/>
          </a:bodyPr>
          <a:lstStyle/>
          <a:p>
            <a:r>
              <a:rPr lang="en-US" dirty="0" smtClean="0"/>
              <a:t>How Did </a:t>
            </a:r>
            <a:r>
              <a:rPr lang="en-US" dirty="0"/>
              <a:t>Y</a:t>
            </a:r>
            <a:r>
              <a:rPr lang="en-US" dirty="0" smtClean="0"/>
              <a:t>our </a:t>
            </a:r>
            <a:r>
              <a:rPr lang="en-US" dirty="0"/>
              <a:t>B</a:t>
            </a:r>
            <a:r>
              <a:rPr lang="en-US" dirty="0" smtClean="0"/>
              <a:t>inder </a:t>
            </a:r>
            <a:r>
              <a:rPr lang="en-US" dirty="0"/>
              <a:t>M</a:t>
            </a:r>
            <a:r>
              <a:rPr lang="en-US" dirty="0" smtClean="0"/>
              <a:t>easure </a:t>
            </a:r>
            <a:r>
              <a:rPr lang="en-US" dirty="0"/>
              <a:t>U</a:t>
            </a:r>
            <a:r>
              <a:rPr lang="en-US" dirty="0" smtClean="0"/>
              <a:t>p?</a:t>
            </a:r>
            <a:endParaRPr lang="en-US" dirty="0"/>
          </a:p>
        </p:txBody>
      </p:sp>
    </p:spTree>
    <p:extLst>
      <p:ext uri="{BB962C8B-B14F-4D97-AF65-F5344CB8AC3E}">
        <p14:creationId xmlns:p14="http://schemas.microsoft.com/office/powerpoint/2010/main" val="3279355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smtClean="0"/>
              <a:t>Thank You!</a:t>
            </a:r>
            <a:endParaRPr lang="en-US" dirty="0"/>
          </a:p>
        </p:txBody>
      </p:sp>
      <p:sp>
        <p:nvSpPr>
          <p:cNvPr id="7" name="Text Placeholder 6"/>
          <p:cNvSpPr>
            <a:spLocks noGrp="1"/>
          </p:cNvSpPr>
          <p:nvPr>
            <p:ph type="body" sz="quarter" idx="14"/>
          </p:nvPr>
        </p:nvSpPr>
        <p:spPr/>
        <p:txBody>
          <a:bodyPr>
            <a:normAutofit lnSpcReduction="10000"/>
          </a:bodyPr>
          <a:lstStyle/>
          <a:p>
            <a:endParaRPr lang="en-US"/>
          </a:p>
        </p:txBody>
      </p:sp>
      <p:sp>
        <p:nvSpPr>
          <p:cNvPr id="8" name="Rectangle 7"/>
          <p:cNvSpPr/>
          <p:nvPr/>
        </p:nvSpPr>
        <p:spPr>
          <a:xfrm>
            <a:off x="700088" y="1589702"/>
            <a:ext cx="7393258" cy="2616101"/>
          </a:xfrm>
          <a:prstGeom prst="rect">
            <a:avLst/>
          </a:prstGeom>
        </p:spPr>
        <p:txBody>
          <a:bodyPr wrap="square">
            <a:spAutoFit/>
          </a:bodyPr>
          <a:lstStyle/>
          <a:p>
            <a:pPr marL="342900" lvl="0" indent="-342900" algn="ctr" eaLnBrk="0" hangingPunct="0">
              <a:spcBef>
                <a:spcPct val="20000"/>
              </a:spcBef>
            </a:pPr>
            <a:r>
              <a:rPr lang="en-US" sz="3200" b="1" i="1" dirty="0">
                <a:solidFill>
                  <a:prstClr val="white"/>
                </a:solidFill>
                <a:latin typeface="Georgia" pitchFamily="18" charset="0"/>
              </a:rPr>
              <a:t>Palmermiddleschoolavid.weebly.com</a:t>
            </a:r>
          </a:p>
          <a:p>
            <a:pPr marL="342900" lvl="0" indent="-342900" algn="ctr" eaLnBrk="0" hangingPunct="0">
              <a:spcBef>
                <a:spcPct val="20000"/>
              </a:spcBef>
            </a:pPr>
            <a:endParaRPr lang="en-US" sz="3200" b="1" i="1" dirty="0">
              <a:solidFill>
                <a:prstClr val="white"/>
              </a:solidFill>
              <a:latin typeface="Georgia" pitchFamily="18" charset="0"/>
            </a:endParaRPr>
          </a:p>
          <a:p>
            <a:pPr marL="342900" lvl="0" indent="-342900" algn="ctr" eaLnBrk="0" hangingPunct="0">
              <a:spcBef>
                <a:spcPct val="20000"/>
              </a:spcBef>
            </a:pPr>
            <a:r>
              <a:rPr lang="en-US" sz="2800" b="1" i="1" dirty="0">
                <a:solidFill>
                  <a:prstClr val="white"/>
                </a:solidFill>
                <a:latin typeface="Georgia" pitchFamily="18" charset="0"/>
              </a:rPr>
              <a:t>More support available at AVID in the AM every Wednesday @ 8:15</a:t>
            </a:r>
          </a:p>
        </p:txBody>
      </p:sp>
    </p:spTree>
    <p:extLst>
      <p:ext uri="{BB962C8B-B14F-4D97-AF65-F5344CB8AC3E}">
        <p14:creationId xmlns:p14="http://schemas.microsoft.com/office/powerpoint/2010/main" val="107941938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17CBDB1EE15242836202D92D7C1209" ma:contentTypeVersion="0" ma:contentTypeDescription="Create a new document." ma:contentTypeScope="" ma:versionID="291745c01be6c7d68d7bf9ab6da17bd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F55A1D-E7D5-4006-81D6-EF4FBB78E0B6}">
  <ds:schemaRefs>
    <ds:schemaRef ds:uri="http://schemas.microsoft.com/office/2006/documentManagement/types"/>
    <ds:schemaRef ds:uri="http://www.w3.org/XML/1998/namespace"/>
    <ds:schemaRef ds:uri="http://purl.org/dc/dcmitype/"/>
    <ds:schemaRef ds:uri="http://schemas.openxmlformats.org/package/2006/metadata/core-properties"/>
    <ds:schemaRef ds:uri="http://purl.org/dc/terms/"/>
    <ds:schemaRef ds:uri="http://purl.org/dc/elements/1.1/"/>
    <ds:schemaRef ds:uri="http://schemas.microsoft.com/office/2006/metadata/properties"/>
  </ds:schemaRefs>
</ds:datastoreItem>
</file>

<file path=customXml/itemProps2.xml><?xml version="1.0" encoding="utf-8"?>
<ds:datastoreItem xmlns:ds="http://schemas.openxmlformats.org/officeDocument/2006/customXml" ds:itemID="{B3FD89FC-B27A-40D6-8ADA-76C1166AE4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7AF81B02-659D-49D8-A92A-DEEEE92FA7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Trek</Template>
  <TotalTime>5212</TotalTime>
  <Words>775</Words>
  <Application>Microsoft Office PowerPoint</Application>
  <PresentationFormat>On-screen Show (4:3)</PresentationFormat>
  <Paragraphs>75</Paragraphs>
  <Slides>8</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vt:i4>
      </vt:variant>
    </vt:vector>
  </HeadingPairs>
  <TitlesOfParts>
    <vt:vector size="20" baseType="lpstr">
      <vt:lpstr>ＭＳ Ｐゴシック</vt:lpstr>
      <vt:lpstr>ＭＳ Ｐゴシック</vt:lpstr>
      <vt:lpstr>Arial</vt:lpstr>
      <vt:lpstr>Calibri</vt:lpstr>
      <vt:lpstr>Georgia</vt:lpstr>
      <vt:lpstr>Lucida Grande</vt:lpstr>
      <vt:lpstr>Tw Cen MT</vt:lpstr>
      <vt:lpstr>Tw Cen MT Condensed</vt:lpstr>
      <vt:lpstr>Wingdings</vt:lpstr>
      <vt:lpstr>Wingdings 3</vt:lpstr>
      <vt:lpstr>iRespondGraphMaster</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AVID PPT Format</dc:title>
  <dc:creator>AVID</dc:creator>
  <cp:lastModifiedBy>Vijay Koilpillai</cp:lastModifiedBy>
  <cp:revision>251</cp:revision>
  <cp:lastPrinted>2015-10-08T19:05:53Z</cp:lastPrinted>
  <dcterms:created xsi:type="dcterms:W3CDTF">2011-05-12T00:43:47Z</dcterms:created>
  <dcterms:modified xsi:type="dcterms:W3CDTF">2016-09-06T13:50:06Z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0x0101008B17CBDB1EE15242836202D92D7C1209</vt:lpwstr>
  </property>
  <property fmtid="{D5CDD505-2E9C-101B-9397-08002B2CF9AE}" pid="3" name="ShowTimer">
    <vt:bool>true</vt:bool>
  </property>
  <property fmtid="{D5CDD505-2E9C-101B-9397-08002B2CF9AE}" pid="4" name="ShowPercent">
    <vt:bool>true</vt:bool>
  </property>
  <property fmtid="{D5CDD505-2E9C-101B-9397-08002B2CF9AE}" pid="5" name="KeepGraph">
    <vt:bool>false</vt:bool>
  </property>
  <property fmtid="{D5CDD505-2E9C-101B-9397-08002B2CF9AE}" pid="6" name="AutoReflect">
    <vt:bool>false</vt:bool>
  </property>
</Properties>
</file>