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877" r:id="rId5"/>
    <p:sldMasterId id="2147483885" r:id="rId6"/>
  </p:sldMasterIdLst>
  <p:notesMasterIdLst>
    <p:notesMasterId r:id="rId20"/>
  </p:notesMasterIdLst>
  <p:handoutMasterIdLst>
    <p:handoutMasterId r:id="rId21"/>
  </p:handoutMasterIdLst>
  <p:sldIdLst>
    <p:sldId id="322" r:id="rId7"/>
    <p:sldId id="323" r:id="rId8"/>
    <p:sldId id="325" r:id="rId9"/>
    <p:sldId id="326" r:id="rId10"/>
    <p:sldId id="329" r:id="rId11"/>
    <p:sldId id="327" r:id="rId12"/>
    <p:sldId id="328" r:id="rId13"/>
    <p:sldId id="331" r:id="rId14"/>
    <p:sldId id="333" r:id="rId15"/>
    <p:sldId id="334" r:id="rId16"/>
    <p:sldId id="335" r:id="rId17"/>
    <p:sldId id="324" r:id="rId18"/>
    <p:sldId id="336" r:id="rId19"/>
  </p:sldIdLst>
  <p:sldSz cx="9144000" cy="6858000" type="screen4x3"/>
  <p:notesSz cx="6858000" cy="9199563"/>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29" autoAdjust="0"/>
    <p:restoredTop sz="62980" autoAdjust="0"/>
  </p:normalViewPr>
  <p:slideViewPr>
    <p:cSldViewPr snapToGrid="0" snapToObjects="1">
      <p:cViewPr varScale="1">
        <p:scale>
          <a:sx n="35" d="100"/>
          <a:sy n="35" d="100"/>
        </p:scale>
        <p:origin x="883" y="19"/>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6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1697" cy="459665"/>
          </a:xfrm>
          <a:prstGeom prst="rect">
            <a:avLst/>
          </a:prstGeom>
        </p:spPr>
        <p:txBody>
          <a:bodyPr vert="horz" lIns="89875" tIns="44937" rIns="89875" bIns="44937" rtlCol="0"/>
          <a:lstStyle>
            <a:lvl1pPr algn="l">
              <a:defRPr sz="1200" dirty="0">
                <a:ea typeface="MS PGothic"/>
                <a:cs typeface="MS PGothic"/>
              </a:defRPr>
            </a:lvl1pPr>
          </a:lstStyle>
          <a:p>
            <a:pPr>
              <a:defRPr/>
            </a:pPr>
            <a:endParaRPr lang="en-US"/>
          </a:p>
        </p:txBody>
      </p:sp>
      <p:sp>
        <p:nvSpPr>
          <p:cNvPr id="3" name="Date Placeholder 2"/>
          <p:cNvSpPr>
            <a:spLocks noGrp="1"/>
          </p:cNvSpPr>
          <p:nvPr>
            <p:ph type="dt" sz="quarter" idx="1"/>
          </p:nvPr>
        </p:nvSpPr>
        <p:spPr>
          <a:xfrm>
            <a:off x="3884755" y="2"/>
            <a:ext cx="2971697" cy="459665"/>
          </a:xfrm>
          <a:prstGeom prst="rect">
            <a:avLst/>
          </a:prstGeom>
        </p:spPr>
        <p:txBody>
          <a:bodyPr vert="horz" lIns="89875" tIns="44937" rIns="89875" bIns="44937" rtlCol="0"/>
          <a:lstStyle>
            <a:lvl1pPr algn="r">
              <a:defRPr sz="1200" smtClean="0">
                <a:ea typeface="MS PGothic"/>
                <a:cs typeface="MS PGothic"/>
              </a:defRPr>
            </a:lvl1pPr>
          </a:lstStyle>
          <a:p>
            <a:pPr>
              <a:defRPr/>
            </a:pPr>
            <a:fld id="{9A0C95DF-A48F-4C91-AD29-E2D40BA88BE6}" type="datetimeFigureOut">
              <a:rPr lang="en-US"/>
              <a:pPr>
                <a:defRPr/>
              </a:pPr>
              <a:t>9/13/2016</a:t>
            </a:fld>
            <a:endParaRPr lang="en-US" dirty="0"/>
          </a:p>
        </p:txBody>
      </p:sp>
      <p:sp>
        <p:nvSpPr>
          <p:cNvPr id="4" name="Footer Placeholder 3"/>
          <p:cNvSpPr>
            <a:spLocks noGrp="1"/>
          </p:cNvSpPr>
          <p:nvPr>
            <p:ph type="ftr" sz="quarter" idx="2"/>
          </p:nvPr>
        </p:nvSpPr>
        <p:spPr>
          <a:xfrm>
            <a:off x="2" y="8738332"/>
            <a:ext cx="2971697" cy="459665"/>
          </a:xfrm>
          <a:prstGeom prst="rect">
            <a:avLst/>
          </a:prstGeom>
        </p:spPr>
        <p:txBody>
          <a:bodyPr vert="horz" lIns="89875" tIns="44937" rIns="89875" bIns="44937" rtlCol="0" anchor="b"/>
          <a:lstStyle>
            <a:lvl1pPr algn="l">
              <a:defRPr sz="1200" dirty="0">
                <a:ea typeface="MS PGothic"/>
                <a:cs typeface="MS PGothic"/>
              </a:defRPr>
            </a:lvl1pPr>
          </a:lstStyle>
          <a:p>
            <a:pPr>
              <a:defRPr/>
            </a:pPr>
            <a:endParaRPr lang="en-US"/>
          </a:p>
        </p:txBody>
      </p:sp>
      <p:sp>
        <p:nvSpPr>
          <p:cNvPr id="5" name="Slide Number Placeholder 4"/>
          <p:cNvSpPr>
            <a:spLocks noGrp="1"/>
          </p:cNvSpPr>
          <p:nvPr>
            <p:ph type="sldNum" sz="quarter" idx="3"/>
          </p:nvPr>
        </p:nvSpPr>
        <p:spPr>
          <a:xfrm>
            <a:off x="3884755" y="8738332"/>
            <a:ext cx="2971697" cy="459665"/>
          </a:xfrm>
          <a:prstGeom prst="rect">
            <a:avLst/>
          </a:prstGeom>
        </p:spPr>
        <p:txBody>
          <a:bodyPr vert="horz" lIns="89875" tIns="44937" rIns="89875" bIns="44937" rtlCol="0" anchor="b"/>
          <a:lstStyle>
            <a:lvl1pPr algn="r">
              <a:defRPr sz="1200" smtClean="0">
                <a:ea typeface="MS PGothic"/>
                <a:cs typeface="MS PGothic"/>
              </a:defRPr>
            </a:lvl1pPr>
          </a:lstStyle>
          <a:p>
            <a:pPr>
              <a:defRPr/>
            </a:pPr>
            <a:fld id="{3B630DBB-DA42-4379-B475-42FEEFCD22C1}" type="slidenum">
              <a:rPr lang="en-US"/>
              <a:pPr>
                <a:defRPr/>
              </a:pPr>
              <a:t>‹#›</a:t>
            </a:fld>
            <a:endParaRPr lang="en-US" dirty="0"/>
          </a:p>
        </p:txBody>
      </p:sp>
    </p:spTree>
    <p:extLst>
      <p:ext uri="{BB962C8B-B14F-4D97-AF65-F5344CB8AC3E}">
        <p14:creationId xmlns:p14="http://schemas.microsoft.com/office/powerpoint/2010/main" val="216422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1697" cy="459665"/>
          </a:xfrm>
          <a:prstGeom prst="rect">
            <a:avLst/>
          </a:prstGeom>
        </p:spPr>
        <p:txBody>
          <a:bodyPr vert="horz" lIns="91727" tIns="45863" rIns="91727" bIns="45863"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755" y="2"/>
            <a:ext cx="2971697" cy="459665"/>
          </a:xfrm>
          <a:prstGeom prst="rect">
            <a:avLst/>
          </a:prstGeom>
        </p:spPr>
        <p:txBody>
          <a:bodyPr vert="horz" wrap="square" lIns="91727" tIns="45863" rIns="91727" bIns="45863" numCol="1" anchor="t" anchorCtr="0" compatLnSpc="1">
            <a:prstTxWarp prst="textNoShape">
              <a:avLst/>
            </a:prstTxWarp>
          </a:bodyPr>
          <a:lstStyle>
            <a:lvl1pPr algn="r">
              <a:defRPr sz="1200">
                <a:ea typeface="MS PGothic" pitchFamily="34" charset="-128"/>
                <a:cs typeface="+mn-cs"/>
              </a:defRPr>
            </a:lvl1pPr>
          </a:lstStyle>
          <a:p>
            <a:pPr>
              <a:defRPr/>
            </a:pPr>
            <a:fld id="{010EAD3A-81C0-445A-AA8D-17793BFE97FF}" type="datetime1">
              <a:rPr lang="en-US"/>
              <a:pPr>
                <a:defRPr/>
              </a:pPr>
              <a:t>9/13/2016</a:t>
            </a:fld>
            <a:endParaRPr lang="en-US" dirty="0"/>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727" tIns="45863" rIns="91727" bIns="45863" rtlCol="0" anchor="ctr"/>
          <a:lstStyle/>
          <a:p>
            <a:pPr lvl="0"/>
            <a:endParaRPr lang="en-US" noProof="0" dirty="0" smtClean="0"/>
          </a:p>
        </p:txBody>
      </p:sp>
      <p:sp>
        <p:nvSpPr>
          <p:cNvPr id="5" name="Notes Placeholder 4"/>
          <p:cNvSpPr>
            <a:spLocks noGrp="1"/>
          </p:cNvSpPr>
          <p:nvPr>
            <p:ph type="body" sz="quarter" idx="3"/>
          </p:nvPr>
        </p:nvSpPr>
        <p:spPr>
          <a:xfrm>
            <a:off x="685180" y="4369167"/>
            <a:ext cx="5487640" cy="4140117"/>
          </a:xfrm>
          <a:prstGeom prst="rect">
            <a:avLst/>
          </a:prstGeom>
        </p:spPr>
        <p:txBody>
          <a:bodyPr vert="horz" lIns="91727" tIns="45863" rIns="91727" bIns="4586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738332"/>
            <a:ext cx="2971697" cy="459665"/>
          </a:xfrm>
          <a:prstGeom prst="rect">
            <a:avLst/>
          </a:prstGeom>
        </p:spPr>
        <p:txBody>
          <a:bodyPr vert="horz" lIns="91727" tIns="45863" rIns="91727" bIns="45863"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755" y="8738332"/>
            <a:ext cx="2971697" cy="459665"/>
          </a:xfrm>
          <a:prstGeom prst="rect">
            <a:avLst/>
          </a:prstGeom>
        </p:spPr>
        <p:txBody>
          <a:bodyPr vert="horz" wrap="square" lIns="91727" tIns="45863" rIns="91727" bIns="45863" numCol="1" anchor="b" anchorCtr="0" compatLnSpc="1">
            <a:prstTxWarp prst="textNoShape">
              <a:avLst/>
            </a:prstTxWarp>
          </a:bodyPr>
          <a:lstStyle>
            <a:lvl1pPr algn="r">
              <a:defRPr sz="1200">
                <a:ea typeface="MS PGothic" pitchFamily="34" charset="-128"/>
                <a:cs typeface="+mn-cs"/>
              </a:defRPr>
            </a:lvl1pPr>
          </a:lstStyle>
          <a:p>
            <a:pPr>
              <a:defRPr/>
            </a:pPr>
            <a:fld id="{26E86DC5-65E8-4FEF-88EA-35B8A7069343}" type="slidenum">
              <a:rPr lang="en-US"/>
              <a:pPr>
                <a:defRPr/>
              </a:pPr>
              <a:t>‹#›</a:t>
            </a:fld>
            <a:endParaRPr lang="en-US" dirty="0"/>
          </a:p>
        </p:txBody>
      </p:sp>
    </p:spTree>
    <p:extLst>
      <p:ext uri="{BB962C8B-B14F-4D97-AF65-F5344CB8AC3E}">
        <p14:creationId xmlns:p14="http://schemas.microsoft.com/office/powerpoint/2010/main" val="12795632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Good Evening , My name is</a:t>
            </a:r>
          </a:p>
          <a:p>
            <a:r>
              <a:rPr lang="en-US" sz="2200" dirty="0"/>
              <a:t>I am a ______ grade AVID Student</a:t>
            </a:r>
          </a:p>
          <a:p>
            <a:r>
              <a:rPr lang="en-US" sz="2200" dirty="0"/>
              <a:t>I’m a future graduate of ______ college / I am a future ______  (career).</a:t>
            </a:r>
          </a:p>
          <a:p>
            <a:pPr defTabSz="452399">
              <a:defRPr/>
            </a:pPr>
            <a:r>
              <a:rPr lang="en-US" sz="2200" dirty="0"/>
              <a:t>Welcome to our </a:t>
            </a:r>
            <a:r>
              <a:rPr lang="en-US" sz="2200" dirty="0" smtClean="0"/>
              <a:t>session:</a:t>
            </a:r>
            <a:r>
              <a:rPr lang="en-US" sz="2200" baseline="0" dirty="0" smtClean="0"/>
              <a:t> “</a:t>
            </a:r>
            <a:r>
              <a:rPr lang="en-US" sz="2200" dirty="0" smtClean="0"/>
              <a:t>Don’t</a:t>
            </a:r>
            <a:r>
              <a:rPr lang="en-US" sz="2200" dirty="0"/>
              <a:t> Let Your Grades Fade Away, Backwards Plan Every Day!”</a:t>
            </a:r>
          </a:p>
          <a:p>
            <a:endParaRPr lang="en-US" sz="2200" dirty="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1</a:t>
            </a:fld>
            <a:endParaRPr lang="en-US" dirty="0"/>
          </a:p>
        </p:txBody>
      </p:sp>
    </p:spTree>
    <p:extLst>
      <p:ext uri="{BB962C8B-B14F-4D97-AF65-F5344CB8AC3E}">
        <p14:creationId xmlns:p14="http://schemas.microsoft.com/office/powerpoint/2010/main" val="3860263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smtClean="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10</a:t>
            </a:fld>
            <a:endParaRPr lang="en-US" dirty="0"/>
          </a:p>
        </p:txBody>
      </p:sp>
    </p:spTree>
    <p:extLst>
      <p:ext uri="{BB962C8B-B14F-4D97-AF65-F5344CB8AC3E}">
        <p14:creationId xmlns:p14="http://schemas.microsoft.com/office/powerpoint/2010/main" val="1972905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smtClean="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11</a:t>
            </a:fld>
            <a:endParaRPr lang="en-US" dirty="0"/>
          </a:p>
        </p:txBody>
      </p:sp>
    </p:spTree>
    <p:extLst>
      <p:ext uri="{BB962C8B-B14F-4D97-AF65-F5344CB8AC3E}">
        <p14:creationId xmlns:p14="http://schemas.microsoft.com/office/powerpoint/2010/main" val="163553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Are there any questions? </a:t>
            </a:r>
          </a:p>
          <a:p>
            <a:pPr marL="342900" indent="-342900">
              <a:buFont typeface="Arial" panose="020B0604020202020204" pitchFamily="34" charset="0"/>
              <a:buChar char="•"/>
            </a:pPr>
            <a:r>
              <a:rPr lang="en-US" sz="2000" dirty="0"/>
              <a:t>If you would like more resources on Cornell Notes, please visit our website @ </a:t>
            </a:r>
            <a:r>
              <a:rPr lang="en-US" sz="2000" dirty="0" smtClean="0"/>
              <a:t>www.palmermiddleschoolavid.weebly.com.  </a:t>
            </a:r>
          </a:p>
          <a:p>
            <a:pPr marL="342900" indent="-342900">
              <a:buFont typeface="Arial" panose="020B0604020202020204" pitchFamily="34" charset="0"/>
              <a:buChar char="•"/>
            </a:pPr>
            <a:r>
              <a:rPr lang="en-US" sz="2000" dirty="0" smtClean="0"/>
              <a:t>For more support, visit us every</a:t>
            </a:r>
            <a:r>
              <a:rPr lang="en-US" sz="2000" baseline="0" dirty="0" smtClean="0"/>
              <a:t> Wednesday morning at 8:15 in the AVID classroom for AVID in the AM</a:t>
            </a:r>
            <a:endParaRPr lang="en-US" sz="2000" dirty="0"/>
          </a:p>
          <a:p>
            <a:pPr marL="342900" indent="-342900">
              <a:buFont typeface="Arial" panose="020B0604020202020204" pitchFamily="34" charset="0"/>
              <a:buChar char="•"/>
            </a:pPr>
            <a:r>
              <a:rPr lang="en-US" sz="2000" smtClean="0"/>
              <a:t>Thank you for coming!</a:t>
            </a:r>
            <a:endParaRPr lang="en-US" sz="2000" dirty="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12</a:t>
            </a:fld>
            <a:endParaRPr lang="en-US" dirty="0"/>
          </a:p>
        </p:txBody>
      </p:sp>
    </p:spTree>
    <p:extLst>
      <p:ext uri="{BB962C8B-B14F-4D97-AF65-F5344CB8AC3E}">
        <p14:creationId xmlns:p14="http://schemas.microsoft.com/office/powerpoint/2010/main" val="3321846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Good Evening , My name is</a:t>
            </a:r>
          </a:p>
          <a:p>
            <a:r>
              <a:rPr lang="en-US" sz="2200" dirty="0"/>
              <a:t>I am a ______ grade AVID Student</a:t>
            </a:r>
          </a:p>
          <a:p>
            <a:r>
              <a:rPr lang="en-US" sz="2200" dirty="0"/>
              <a:t>I’m a future graduate of ______ college / I am a future ______  (career).</a:t>
            </a:r>
          </a:p>
          <a:p>
            <a:pPr defTabSz="452399">
              <a:defRPr/>
            </a:pPr>
            <a:r>
              <a:rPr lang="en-US" sz="2200" dirty="0"/>
              <a:t>Welcome to our </a:t>
            </a:r>
            <a:r>
              <a:rPr lang="en-US" sz="2200" dirty="0" smtClean="0"/>
              <a:t>session:</a:t>
            </a:r>
            <a:r>
              <a:rPr lang="en-US" sz="2200" baseline="0" dirty="0" smtClean="0"/>
              <a:t> “</a:t>
            </a:r>
            <a:r>
              <a:rPr lang="en-US" sz="2200" dirty="0" smtClean="0"/>
              <a:t>Don’t</a:t>
            </a:r>
            <a:r>
              <a:rPr lang="en-US" sz="2200" dirty="0"/>
              <a:t> Let Your Grades Fade Away, Backwards Plan Every Day!”</a:t>
            </a:r>
          </a:p>
          <a:p>
            <a:endParaRPr lang="en-US" sz="2200" dirty="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13</a:t>
            </a:fld>
            <a:endParaRPr lang="en-US" dirty="0"/>
          </a:p>
        </p:txBody>
      </p:sp>
    </p:spTree>
    <p:extLst>
      <p:ext uri="{BB962C8B-B14F-4D97-AF65-F5344CB8AC3E}">
        <p14:creationId xmlns:p14="http://schemas.microsoft.com/office/powerpoint/2010/main" val="18397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In the Don’t Let Your Grades Fade Away, Backwards Plan Every Day session you will:</a:t>
            </a:r>
          </a:p>
          <a:p>
            <a:endParaRPr lang="en-US" sz="2000" baseline="0" dirty="0" smtClean="0"/>
          </a:p>
          <a:p>
            <a:pPr marL="169650" indent="-169650">
              <a:buFont typeface="Arial" panose="020B0604020202020204" pitchFamily="34" charset="0"/>
              <a:buChar char="•"/>
            </a:pPr>
            <a:r>
              <a:rPr lang="en-US" sz="2000" baseline="0" dirty="0" smtClean="0"/>
              <a:t>Learn how to properly use your agenda to excel in academics.</a:t>
            </a:r>
          </a:p>
          <a:p>
            <a:pPr marL="169650" indent="-169650">
              <a:buFont typeface="Arial" panose="020B0604020202020204" pitchFamily="34" charset="0"/>
              <a:buChar char="•"/>
            </a:pPr>
            <a:r>
              <a:rPr lang="en-US" sz="2000" baseline="0" dirty="0" smtClean="0"/>
              <a:t>See the agenda of AVID students who have utilized this skill in the past and presently.</a:t>
            </a:r>
          </a:p>
          <a:p>
            <a:pPr marL="169650" indent="-169650">
              <a:buFont typeface="Arial" panose="020B0604020202020204" pitchFamily="34" charset="0"/>
              <a:buChar char="•"/>
            </a:pPr>
            <a:r>
              <a:rPr lang="en-US" sz="2000" baseline="0" dirty="0" smtClean="0"/>
              <a:t>Go through the “Four Corners” Simulation, which will help you understand the importance and helpfulness of the agenda and backwards planning in day-to-day academic life.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2</a:t>
            </a:fld>
            <a:endParaRPr lang="en-US" dirty="0"/>
          </a:p>
        </p:txBody>
      </p:sp>
    </p:spTree>
    <p:extLst>
      <p:ext uri="{BB962C8B-B14F-4D97-AF65-F5344CB8AC3E}">
        <p14:creationId xmlns:p14="http://schemas.microsoft.com/office/powerpoint/2010/main" val="415033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2399">
              <a:defRPr/>
            </a:pPr>
            <a:r>
              <a:rPr lang="en-US" sz="2000" dirty="0" smtClean="0"/>
              <a:t>Binders</a:t>
            </a:r>
            <a:r>
              <a:rPr lang="en-US" sz="2000" baseline="0" dirty="0" smtClean="0"/>
              <a:t> are not the only way AVID students stay organized. To prepare for tests and projects, we use backwards planning and our agendas. Not only are we writing what we are doing each day into our agenda, we are actually USING our agenda to plan ahead. If we know we have a test in a week, we decide when, what, and how we will study in the days leading up to it. </a:t>
            </a:r>
            <a:endParaRPr lang="en-US" sz="2000" dirty="0" smtClean="0"/>
          </a:p>
          <a:p>
            <a:endParaRPr lang="en-US" dirty="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3</a:t>
            </a:fld>
            <a:endParaRPr lang="en-US" dirty="0"/>
          </a:p>
        </p:txBody>
      </p:sp>
    </p:spTree>
    <p:extLst>
      <p:ext uri="{BB962C8B-B14F-4D97-AF65-F5344CB8AC3E}">
        <p14:creationId xmlns:p14="http://schemas.microsoft.com/office/powerpoint/2010/main" val="278010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Using an agenda is</a:t>
            </a:r>
            <a:r>
              <a:rPr lang="en-US" sz="2000" baseline="0" dirty="0" smtClean="0"/>
              <a:t> schoolwide expectation. All students are required to write in their agenda every day, in every class. However, AVID students don’t just record for one day. We plan ahead. You can backwards plan by writing all information for the week as soon as you get that information. So, for example, if you walk into science class on Monday, and the teacher says that there is a unit test on Friday, as instead of just writing it for one day and forgetting about it, AVID students fill in their agenda on every day of the week, on the day assigned, and the day the test is.</a:t>
            </a:r>
          </a:p>
          <a:p>
            <a:endParaRPr lang="en-US" dirty="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4</a:t>
            </a:fld>
            <a:endParaRPr lang="en-US" dirty="0"/>
          </a:p>
        </p:txBody>
      </p:sp>
    </p:spTree>
    <p:extLst>
      <p:ext uri="{BB962C8B-B14F-4D97-AF65-F5344CB8AC3E}">
        <p14:creationId xmlns:p14="http://schemas.microsoft.com/office/powerpoint/2010/main" val="111477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is how I would use backwards planning if I walked</a:t>
            </a:r>
            <a:r>
              <a:rPr lang="en-US" sz="1600" baseline="0" dirty="0" smtClean="0"/>
              <a:t> into science class on Monday and the teacher announced a test.</a:t>
            </a:r>
          </a:p>
          <a:p>
            <a:endParaRPr lang="en-US" sz="1600" baseline="0" dirty="0" smtClean="0"/>
          </a:p>
          <a:p>
            <a:pPr marL="169650" indent="-169650">
              <a:buFont typeface="Arial" panose="020B0604020202020204" pitchFamily="34" charset="0"/>
              <a:buChar char="•"/>
            </a:pPr>
            <a:r>
              <a:rPr lang="en-US" sz="1600" baseline="0" dirty="0" smtClean="0"/>
              <a:t>First I would open my agenda flat so I can see the whole week</a:t>
            </a:r>
          </a:p>
          <a:p>
            <a:pPr marL="169650" indent="-169650">
              <a:buFont typeface="Arial" panose="020B0604020202020204" pitchFamily="34" charset="0"/>
              <a:buChar char="•"/>
            </a:pPr>
            <a:r>
              <a:rPr lang="en-US" sz="1600" baseline="0" dirty="0" smtClean="0"/>
              <a:t>Next I would write down the test in a bright color  on the day of the test.  I would also include any important details that the teacher provides including what will be on the test and what type of test it will be</a:t>
            </a:r>
          </a:p>
          <a:p>
            <a:pPr marL="169650" indent="-169650">
              <a:buFont typeface="Arial" panose="020B0604020202020204" pitchFamily="34" charset="0"/>
              <a:buChar char="•"/>
            </a:pPr>
            <a:r>
              <a:rPr lang="en-US" sz="1600" baseline="0" dirty="0" smtClean="0"/>
              <a:t>Then I would create a plan that would lead to my success.</a:t>
            </a:r>
          </a:p>
          <a:p>
            <a:pPr marL="169650" indent="-169650">
              <a:buFont typeface="Arial" panose="020B0604020202020204" pitchFamily="34" charset="0"/>
              <a:buChar char="•"/>
            </a:pPr>
            <a:r>
              <a:rPr lang="en-US" sz="1600" baseline="0" dirty="0" smtClean="0"/>
              <a:t>Notice that the early days in my plan involve working on my Cornell-notes in my INB (or interactive notebook)</a:t>
            </a:r>
          </a:p>
          <a:p>
            <a:pPr marL="169650" indent="-169650">
              <a:buFont typeface="Arial" panose="020B0604020202020204" pitchFamily="34" charset="0"/>
              <a:buChar char="•"/>
            </a:pPr>
            <a:r>
              <a:rPr lang="en-US" sz="1600" baseline="0" dirty="0" smtClean="0"/>
              <a:t>Also note that the last few days of my plan include a variety of active study strategies (not just staring at or rereading my notes)</a:t>
            </a:r>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5</a:t>
            </a:fld>
            <a:endParaRPr lang="en-US" dirty="0"/>
          </a:p>
        </p:txBody>
      </p:sp>
    </p:spTree>
    <p:extLst>
      <p:ext uri="{BB962C8B-B14F-4D97-AF65-F5344CB8AC3E}">
        <p14:creationId xmlns:p14="http://schemas.microsoft.com/office/powerpoint/2010/main" val="174321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Four corner</a:t>
            </a:r>
            <a:r>
              <a:rPr lang="en-US" sz="1600" baseline="0" dirty="0" smtClean="0"/>
              <a:t>s is an activity that will help you understand how to properly use an AVID agenda. This will also in teach you how to help your AVID student keep up with their assignments for the week. (please note that you will need a pencil, pen and highlighter for this activity.) To start things off, we will divide you into four groups and send each group to a corner. Each corner will represent a different academic class period (Math, Science Social Studies, and Language Arts). Once you are in your corners, you will have two minutes to fill out you agenda for the week according to the assignments written on that class’s white board. After time is called, you will be asked to rotate clockwise to your next class period. This process will repeat until everybody has been to each class period.</a:t>
            </a:r>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6</a:t>
            </a:fld>
            <a:endParaRPr lang="en-US" dirty="0"/>
          </a:p>
        </p:txBody>
      </p:sp>
    </p:spTree>
    <p:extLst>
      <p:ext uri="{BB962C8B-B14F-4D97-AF65-F5344CB8AC3E}">
        <p14:creationId xmlns:p14="http://schemas.microsoft.com/office/powerpoint/2010/main" val="278750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Once</a:t>
            </a:r>
            <a:r>
              <a:rPr lang="en-US" sz="2400" baseline="0" dirty="0" smtClean="0"/>
              <a:t> you are back in your seats, we will come around, showing you our agendas and comparing them to your and your student’s agenda. While we are at your tables, feel free to ask questions to us about how you can better help your student use their agenda.</a:t>
            </a:r>
            <a:endParaRPr lang="en-US" sz="2400" dirty="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7</a:t>
            </a:fld>
            <a:endParaRPr lang="en-US" dirty="0"/>
          </a:p>
        </p:txBody>
      </p:sp>
    </p:spTree>
    <p:extLst>
      <p:ext uri="{BB962C8B-B14F-4D97-AF65-F5344CB8AC3E}">
        <p14:creationId xmlns:p14="http://schemas.microsoft.com/office/powerpoint/2010/main" val="426396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smtClean="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8</a:t>
            </a:fld>
            <a:endParaRPr lang="en-US" dirty="0"/>
          </a:p>
        </p:txBody>
      </p:sp>
    </p:spTree>
    <p:extLst>
      <p:ext uri="{BB962C8B-B14F-4D97-AF65-F5344CB8AC3E}">
        <p14:creationId xmlns:p14="http://schemas.microsoft.com/office/powerpoint/2010/main" val="338371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smtClean="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9</a:t>
            </a:fld>
            <a:endParaRPr lang="en-US" dirty="0"/>
          </a:p>
        </p:txBody>
      </p:sp>
    </p:spTree>
    <p:extLst>
      <p:ext uri="{BB962C8B-B14F-4D97-AF65-F5344CB8AC3E}">
        <p14:creationId xmlns:p14="http://schemas.microsoft.com/office/powerpoint/2010/main" val="3298671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14288" y="0"/>
            <a:ext cx="8656638" cy="581183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8" name="Rectangle 7"/>
          <p:cNvSpPr/>
          <p:nvPr userDrawn="1"/>
        </p:nvSpPr>
        <p:spPr>
          <a:xfrm>
            <a:off x="0" y="6475413"/>
            <a:ext cx="35179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1" descr="AVID_logo-spot.jpg"/>
          <p:cNvPicPr>
            <a:picLocks noChangeAspect="1"/>
          </p:cNvPicPr>
          <p:nvPr userDrawn="1"/>
        </p:nvPicPr>
        <p:blipFill>
          <a:blip r:embed="rId2"/>
          <a:srcRect/>
          <a:stretch>
            <a:fillRect/>
          </a:stretch>
        </p:blipFill>
        <p:spPr bwMode="auto">
          <a:xfrm>
            <a:off x="246063" y="5980113"/>
            <a:ext cx="1152525" cy="746125"/>
          </a:xfrm>
          <a:prstGeom prst="rect">
            <a:avLst/>
          </a:prstGeom>
          <a:noFill/>
          <a:ln w="9525">
            <a:noFill/>
            <a:miter lim="800000"/>
            <a:headEnd/>
            <a:tailEnd/>
          </a:ln>
        </p:spPr>
      </p:pic>
      <p:sp>
        <p:nvSpPr>
          <p:cNvPr id="10" name="Rectangle 9"/>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4288" y="5876925"/>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4"/>
          <p:cNvSpPr txBox="1"/>
          <p:nvPr userDrawn="1"/>
        </p:nvSpPr>
        <p:spPr>
          <a:xfrm>
            <a:off x="98425" y="4673600"/>
            <a:ext cx="8415338" cy="968375"/>
          </a:xfrm>
          <a:prstGeom prst="rect">
            <a:avLst/>
          </a:prstGeom>
          <a:noFill/>
        </p:spPr>
        <p:txBody>
          <a:bodyPr>
            <a:spAutoFit/>
          </a:bodyPr>
          <a:lstStyle/>
          <a:p>
            <a:pPr algn="ctr">
              <a:lnSpc>
                <a:spcPct val="150000"/>
              </a:lnSpc>
              <a:defRPr/>
            </a:pPr>
            <a:r>
              <a:rPr lang="en-US" sz="2000" dirty="0">
                <a:solidFill>
                  <a:schemeClr val="bg1"/>
                </a:solidFill>
                <a:latin typeface="+mn-lt"/>
                <a:cs typeface="Arial" pitchFamily="34" charset="0"/>
              </a:rPr>
              <a:t>AVID’s mission is to close the achievement gap by preparing </a:t>
            </a:r>
          </a:p>
          <a:p>
            <a:pPr algn="ctr">
              <a:lnSpc>
                <a:spcPct val="150000"/>
              </a:lnSpc>
              <a:defRPr/>
            </a:pPr>
            <a:r>
              <a:rPr lang="en-US" sz="2000" dirty="0">
                <a:solidFill>
                  <a:schemeClr val="bg1"/>
                </a:solidFill>
                <a:latin typeface="+mn-lt"/>
                <a:cs typeface="Arial" pitchFamily="34" charset="0"/>
              </a:rPr>
              <a:t>all students for college readiness and success in a global society.</a:t>
            </a:r>
          </a:p>
        </p:txBody>
      </p:sp>
      <p:sp>
        <p:nvSpPr>
          <p:cNvPr id="16" name="TextBox 15"/>
          <p:cNvSpPr txBox="1"/>
          <p:nvPr userDrawn="1"/>
        </p:nvSpPr>
        <p:spPr>
          <a:xfrm>
            <a:off x="8080375" y="6326188"/>
            <a:ext cx="433388" cy="369887"/>
          </a:xfrm>
          <a:prstGeom prst="rect">
            <a:avLst/>
          </a:prstGeom>
          <a:solidFill>
            <a:schemeClr val="bg1"/>
          </a:solidFill>
        </p:spPr>
        <p:txBody>
          <a:bodyPr>
            <a:spAutoFit/>
          </a:bodyPr>
          <a:lstStyle/>
          <a:p>
            <a:pPr>
              <a:defRPr/>
            </a:pPr>
            <a:endParaRPr lang="en-US" dirty="0"/>
          </a:p>
        </p:txBody>
      </p:sp>
      <p:sp>
        <p:nvSpPr>
          <p:cNvPr id="20" name="Text Placeholder 19"/>
          <p:cNvSpPr>
            <a:spLocks noGrp="1"/>
          </p:cNvSpPr>
          <p:nvPr>
            <p:ph type="body" sz="quarter" idx="13"/>
          </p:nvPr>
        </p:nvSpPr>
        <p:spPr>
          <a:xfrm>
            <a:off x="700088" y="233363"/>
            <a:ext cx="7380287" cy="914400"/>
          </a:xfrm>
        </p:spPr>
        <p:txBody>
          <a:bodyPr/>
          <a:lstStyle>
            <a:lvl1pPr algn="ctr">
              <a:buNone/>
              <a:defRPr sz="5400" baseline="0">
                <a:solidFill>
                  <a:schemeClr val="bg1"/>
                </a:solidFill>
                <a:latin typeface="Georgia" pitchFamily="18" charset="0"/>
              </a:defRPr>
            </a:lvl1pPr>
          </a:lstStyle>
          <a:p>
            <a:pPr lvl="0"/>
            <a:r>
              <a:rPr lang="en-US" smtClean="0"/>
              <a:t>Click to edit Master text styles</a:t>
            </a:r>
          </a:p>
        </p:txBody>
      </p:sp>
      <p:sp>
        <p:nvSpPr>
          <p:cNvPr id="23" name="Text Placeholder 22"/>
          <p:cNvSpPr>
            <a:spLocks noGrp="1"/>
          </p:cNvSpPr>
          <p:nvPr>
            <p:ph type="body" sz="quarter" idx="14" hasCustomPrompt="1"/>
          </p:nvPr>
        </p:nvSpPr>
        <p:spPr>
          <a:xfrm>
            <a:off x="3517900" y="6102350"/>
            <a:ext cx="4996318" cy="623888"/>
          </a:xfrm>
        </p:spPr>
        <p:txBody>
          <a:bodyPr/>
          <a:lstStyle>
            <a:lvl1pPr algn="r">
              <a:buNone/>
              <a:defRPr sz="4000">
                <a:solidFill>
                  <a:schemeClr val="tx2">
                    <a:lumMod val="75000"/>
                  </a:schemeClr>
                </a:solidFill>
                <a:latin typeface="Georgia" pitchFamily="18" charset="0"/>
              </a:defRPr>
            </a:lvl1pPr>
          </a:lstStyle>
          <a:p>
            <a:pPr lvl="0"/>
            <a:r>
              <a:rPr lang="en-US" dirty="0" smtClean="0"/>
              <a:t>AVID Parent Night</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ith header">
    <p:spTree>
      <p:nvGrpSpPr>
        <p:cNvPr id="1" name=""/>
        <p:cNvGrpSpPr/>
        <p:nvPr/>
      </p:nvGrpSpPr>
      <p:grpSpPr>
        <a:xfrm>
          <a:off x="0" y="0"/>
          <a:ext cx="0" cy="0"/>
          <a:chOff x="0" y="0"/>
          <a:chExt cx="0" cy="0"/>
        </a:xfrm>
      </p:grpSpPr>
      <p:sp>
        <p:nvSpPr>
          <p:cNvPr id="7" name="Rectangle 6"/>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11" name="Rectangle 10"/>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4" name="Rectangle 13"/>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 Placeholder 2"/>
          <p:cNvSpPr>
            <a:spLocks noGrp="1"/>
          </p:cNvSpPr>
          <p:nvPr>
            <p:ph type="body" idx="1"/>
          </p:nvPr>
        </p:nvSpPr>
        <p:spPr>
          <a:xfrm>
            <a:off x="228601" y="1388835"/>
            <a:ext cx="4041648" cy="951268"/>
          </a:xfrm>
          <a:prstGeom prst="rect">
            <a:avLst/>
          </a:prstGeom>
          <a:solidFill>
            <a:srgbClr val="FFB312">
              <a:alpha val="80000"/>
            </a:srgbClr>
          </a:solidFill>
          <a:ln w="12700">
            <a:solidFill>
              <a:schemeClr val="accent2"/>
            </a:solidFill>
          </a:ln>
        </p:spPr>
        <p:txBody>
          <a:bodyPr anchor="ctr">
            <a:noAutofit/>
          </a:bodyPr>
          <a:lstStyle>
            <a:lvl1pPr marL="45720" indent="0">
              <a:buNone/>
              <a:defRPr sz="3200" b="1">
                <a:solidFill>
                  <a:schemeClr val="accent1">
                    <a:lumMod val="50000"/>
                  </a:schemeClr>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5" name="Content Placeholder 4"/>
          <p:cNvSpPr>
            <a:spLocks noGrp="1"/>
          </p:cNvSpPr>
          <p:nvPr>
            <p:ph sz="quarter" idx="2"/>
          </p:nvPr>
        </p:nvSpPr>
        <p:spPr>
          <a:xfrm>
            <a:off x="222232" y="2340103"/>
            <a:ext cx="4041648" cy="3392132"/>
          </a:xfrm>
          <a:prstGeom prst="rect">
            <a:avLst/>
          </a:prstGeom>
        </p:spPr>
        <p:txBody>
          <a:bodyPr/>
          <a:lstStyle>
            <a:lvl1pPr>
              <a:defRPr sz="2000">
                <a:solidFill>
                  <a:schemeClr val="accent1">
                    <a:lumMod val="50000"/>
                  </a:schemeClr>
                </a:solidFill>
                <a:latin typeface="Arial" pitchFamily="34" charset="0"/>
                <a:cs typeface="Arial" pitchFamily="34" charset="0"/>
              </a:defRPr>
            </a:lvl1pPr>
            <a:lvl2pPr>
              <a:defRPr sz="3000">
                <a:solidFill>
                  <a:schemeClr val="accent1">
                    <a:lumMod val="50000"/>
                  </a:schemeClr>
                </a:solidFill>
                <a:latin typeface="Arial" pitchFamily="34" charset="0"/>
                <a:cs typeface="Arial" pitchFamily="34" charset="0"/>
              </a:defRPr>
            </a:lvl2pPr>
            <a:lvl3pPr>
              <a:defRPr sz="2800">
                <a:solidFill>
                  <a:schemeClr val="accent1">
                    <a:lumMod val="50000"/>
                  </a:schemeClr>
                </a:solidFill>
                <a:latin typeface="Arial" pitchFamily="34" charset="0"/>
                <a:cs typeface="Arial" pitchFamily="34" charset="0"/>
              </a:defRPr>
            </a:lvl3pPr>
            <a:lvl4pPr>
              <a:defRPr sz="2400">
                <a:solidFill>
                  <a:schemeClr val="accent1">
                    <a:lumMod val="50000"/>
                  </a:schemeClr>
                </a:solidFill>
                <a:latin typeface="Arial" pitchFamily="34" charset="0"/>
                <a:cs typeface="Arial" pitchFamily="34" charset="0"/>
              </a:defRPr>
            </a:lvl4pPr>
            <a:lvl5pPr>
              <a:defRPr sz="2400">
                <a:solidFill>
                  <a:schemeClr val="accent1">
                    <a:lumMod val="50000"/>
                  </a:schemeClr>
                </a:solidFill>
                <a:latin typeface="Arial" pitchFamily="34" charset="0"/>
                <a:cs typeface="Arial" pitchFamily="34" charset="0"/>
              </a:defRPr>
            </a:lvl5pPr>
          </a:lstStyle>
          <a:p>
            <a:pPr lvl="0"/>
            <a:r>
              <a:rPr lang="en-US" dirty="0" smtClean="0"/>
              <a:t>Click to edit Master text styles</a:t>
            </a:r>
          </a:p>
        </p:txBody>
      </p:sp>
      <p:sp>
        <p:nvSpPr>
          <p:cNvPr id="17" name="Content Placeholder 4"/>
          <p:cNvSpPr>
            <a:spLocks noGrp="1"/>
          </p:cNvSpPr>
          <p:nvPr>
            <p:ph sz="quarter" idx="13"/>
          </p:nvPr>
        </p:nvSpPr>
        <p:spPr>
          <a:xfrm>
            <a:off x="4516234" y="2340103"/>
            <a:ext cx="4041648" cy="3392132"/>
          </a:xfrm>
          <a:prstGeom prst="rect">
            <a:avLst/>
          </a:prstGeom>
        </p:spPr>
        <p:txBody>
          <a:bodyPr/>
          <a:lstStyle>
            <a:lvl1pPr>
              <a:defRPr sz="2000">
                <a:solidFill>
                  <a:schemeClr val="accent1">
                    <a:lumMod val="50000"/>
                  </a:schemeClr>
                </a:solidFill>
                <a:latin typeface="Arial" pitchFamily="34" charset="0"/>
                <a:cs typeface="Arial" pitchFamily="34" charset="0"/>
              </a:defRPr>
            </a:lvl1pPr>
            <a:lvl2pPr>
              <a:defRPr sz="3000">
                <a:solidFill>
                  <a:schemeClr val="accent1">
                    <a:lumMod val="50000"/>
                  </a:schemeClr>
                </a:solidFill>
                <a:latin typeface="Arial" pitchFamily="34" charset="0"/>
                <a:cs typeface="Arial" pitchFamily="34" charset="0"/>
              </a:defRPr>
            </a:lvl2pPr>
            <a:lvl3pPr>
              <a:defRPr sz="2800">
                <a:solidFill>
                  <a:schemeClr val="accent1">
                    <a:lumMod val="50000"/>
                  </a:schemeClr>
                </a:solidFill>
                <a:latin typeface="Arial" pitchFamily="34" charset="0"/>
                <a:cs typeface="Arial" pitchFamily="34" charset="0"/>
              </a:defRPr>
            </a:lvl3pPr>
            <a:lvl4pPr>
              <a:defRPr sz="2400">
                <a:solidFill>
                  <a:schemeClr val="accent1">
                    <a:lumMod val="50000"/>
                  </a:schemeClr>
                </a:solidFill>
                <a:latin typeface="Arial" pitchFamily="34" charset="0"/>
                <a:cs typeface="Arial" pitchFamily="34" charset="0"/>
              </a:defRPr>
            </a:lvl4pPr>
            <a:lvl5pPr>
              <a:defRPr sz="2400">
                <a:solidFill>
                  <a:schemeClr val="accent1">
                    <a:lumMod val="50000"/>
                  </a:schemeClr>
                </a:solidFill>
                <a:latin typeface="Arial" pitchFamily="34" charset="0"/>
                <a:cs typeface="Arial" pitchFamily="34" charset="0"/>
              </a:defRPr>
            </a:lvl5pPr>
          </a:lstStyle>
          <a:p>
            <a:pPr lvl="0"/>
            <a:r>
              <a:rPr lang="en-US" dirty="0" smtClean="0"/>
              <a:t>Click to edit Master text styles</a:t>
            </a:r>
          </a:p>
        </p:txBody>
      </p:sp>
      <p:sp>
        <p:nvSpPr>
          <p:cNvPr id="19" name="Text Placeholder 2"/>
          <p:cNvSpPr>
            <a:spLocks noGrp="1"/>
          </p:cNvSpPr>
          <p:nvPr>
            <p:ph type="body" idx="14"/>
          </p:nvPr>
        </p:nvSpPr>
        <p:spPr>
          <a:xfrm>
            <a:off x="4516234" y="1388835"/>
            <a:ext cx="4041648" cy="951268"/>
          </a:xfrm>
          <a:prstGeom prst="rect">
            <a:avLst/>
          </a:prstGeom>
          <a:solidFill>
            <a:srgbClr val="FFB312">
              <a:alpha val="80000"/>
            </a:srgbClr>
          </a:solidFill>
          <a:ln w="12700">
            <a:solidFill>
              <a:schemeClr val="accent2"/>
            </a:solidFill>
          </a:ln>
        </p:spPr>
        <p:txBody>
          <a:bodyPr anchor="ctr">
            <a:noAutofit/>
          </a:bodyPr>
          <a:lstStyle>
            <a:lvl1pPr marL="45720" indent="0">
              <a:buNone/>
              <a:defRPr sz="3200" b="1">
                <a:solidFill>
                  <a:schemeClr val="accent1">
                    <a:lumMod val="50000"/>
                  </a:schemeClr>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20" name="Text Placeholder 12"/>
          <p:cNvSpPr>
            <a:spLocks noGrp="1"/>
          </p:cNvSpPr>
          <p:nvPr>
            <p:ph type="body" sz="quarter" idx="12"/>
          </p:nvPr>
        </p:nvSpPr>
        <p:spPr>
          <a:xfrm>
            <a:off x="495300" y="130175"/>
            <a:ext cx="7556500" cy="579438"/>
          </a:xfrm>
          <a:prstGeom prst="rect">
            <a:avLst/>
          </a:prstGeo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2" name="Rectangle 1"/>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6" name="Rectangle 5"/>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8" name="Rectangle 7"/>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userDrawn="1"/>
        </p:nvSpPr>
        <p:spPr>
          <a:xfrm>
            <a:off x="957263" y="1955800"/>
            <a:ext cx="6948487" cy="2955925"/>
          </a:xfrm>
          <a:prstGeom prst="rect">
            <a:avLst/>
          </a:prstGeom>
          <a:noFill/>
        </p:spPr>
        <p:txBody>
          <a:bodyPr>
            <a:spAutoFit/>
          </a:bodyPr>
          <a:lstStyle/>
          <a:p>
            <a:pPr algn="ctr">
              <a:lnSpc>
                <a:spcPct val="150000"/>
              </a:lnSpc>
              <a:defRPr/>
            </a:pPr>
            <a:r>
              <a:rPr lang="en-US" sz="3200" dirty="0">
                <a:solidFill>
                  <a:schemeClr val="accent1">
                    <a:lumMod val="50000"/>
                  </a:schemeClr>
                </a:solidFill>
                <a:latin typeface="Arial" pitchFamily="34" charset="0"/>
                <a:cs typeface="Arial" pitchFamily="34" charset="0"/>
              </a:rPr>
              <a:t>AVID’s mission is to close the achievement gap by preparing all studies for college readiness and success in a global society.</a:t>
            </a:r>
          </a:p>
        </p:txBody>
      </p:sp>
      <p:sp>
        <p:nvSpPr>
          <p:cNvPr id="11" name="TextBox 10"/>
          <p:cNvSpPr txBox="1"/>
          <p:nvPr userDrawn="1"/>
        </p:nvSpPr>
        <p:spPr>
          <a:xfrm>
            <a:off x="765175" y="120650"/>
            <a:ext cx="7308850" cy="831850"/>
          </a:xfrm>
          <a:prstGeom prst="rect">
            <a:avLst/>
          </a:prstGeom>
          <a:noFill/>
        </p:spPr>
        <p:txBody>
          <a:bodyPr>
            <a:spAutoFit/>
          </a:bodyPr>
          <a:lstStyle/>
          <a:p>
            <a:pPr algn="ctr">
              <a:defRPr/>
            </a:pPr>
            <a:r>
              <a:rPr lang="en-US" sz="4800" dirty="0">
                <a:solidFill>
                  <a:schemeClr val="bg1"/>
                </a:solidFill>
                <a:latin typeface="Georgia" pitchFamily="18" charset="0"/>
              </a:rPr>
              <a:t>AVID’s Mission Statement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3" name="Rectangle 2"/>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7" name="Rectangle 6"/>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9" name="Rectangle 8"/>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0" y="914400"/>
            <a:ext cx="9144000"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5" descr="Picture1.jpg"/>
          <p:cNvPicPr>
            <a:picLocks noChangeAspect="1"/>
          </p:cNvPicPr>
          <p:nvPr userDrawn="1"/>
        </p:nvPicPr>
        <p:blipFill>
          <a:blip r:embed="rId3"/>
          <a:srcRect/>
          <a:stretch>
            <a:fillRect/>
          </a:stretch>
        </p:blipFill>
        <p:spPr bwMode="auto">
          <a:xfrm>
            <a:off x="4086225" y="4003675"/>
            <a:ext cx="4405313" cy="2220913"/>
          </a:xfrm>
          <a:prstGeom prst="rect">
            <a:avLst/>
          </a:prstGeom>
          <a:noFill/>
          <a:ln w="9525">
            <a:noFill/>
            <a:miter lim="800000"/>
            <a:headEnd/>
            <a:tailEnd/>
          </a:ln>
        </p:spPr>
      </p:pic>
      <p:sp>
        <p:nvSpPr>
          <p:cNvPr id="12" name="TextBox 11"/>
          <p:cNvSpPr txBox="1"/>
          <p:nvPr userDrawn="1"/>
        </p:nvSpPr>
        <p:spPr>
          <a:xfrm>
            <a:off x="1128713" y="55563"/>
            <a:ext cx="6205537" cy="831850"/>
          </a:xfrm>
          <a:prstGeom prst="rect">
            <a:avLst/>
          </a:prstGeom>
          <a:noFill/>
        </p:spPr>
        <p:txBody>
          <a:bodyPr>
            <a:spAutoFit/>
          </a:bodyPr>
          <a:lstStyle/>
          <a:p>
            <a:pPr algn="ctr">
              <a:defRPr/>
            </a:pPr>
            <a:r>
              <a:rPr lang="en-US" sz="4800" dirty="0">
                <a:solidFill>
                  <a:schemeClr val="bg1"/>
                </a:solidFill>
                <a:latin typeface="Georgia" pitchFamily="18" charset="0"/>
              </a:rPr>
              <a:t>Contact Information</a:t>
            </a:r>
          </a:p>
        </p:txBody>
      </p:sp>
      <p:sp>
        <p:nvSpPr>
          <p:cNvPr id="16" name="Text Placeholder 15"/>
          <p:cNvSpPr>
            <a:spLocks noGrp="1"/>
          </p:cNvSpPr>
          <p:nvPr>
            <p:ph type="body" sz="quarter" idx="10"/>
          </p:nvPr>
        </p:nvSpPr>
        <p:spPr>
          <a:xfrm>
            <a:off x="1128714" y="1436689"/>
            <a:ext cx="4562960" cy="2566722"/>
          </a:xfrm>
          <a:prstGeom prst="rect">
            <a:avLst/>
          </a:prstGeom>
        </p:spPr>
        <p:txBody>
          <a:bodyPr/>
          <a:lstStyle>
            <a:lvl1pPr>
              <a:buNone/>
              <a:defRPr sz="4000" baseline="0">
                <a:solidFill>
                  <a:schemeClr val="tx2">
                    <a:lumMod val="75000"/>
                  </a:schemeClr>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7BB8AF-C16A-4836-A92D-61834B5F0BA5}" type="datetime4">
              <a:rPr lang="en-US" smtClean="0"/>
              <a:pPr/>
              <a:t>September 13, 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2754ED01-E2A0-4C1E-8E21-014B99041579}" type="slidenum">
              <a:rPr lang="en-US" smtClean="0"/>
              <a:pPr/>
              <a:t>‹#›</a:t>
            </a:fld>
            <a:endParaRPr lang="en-US"/>
          </a:p>
        </p:txBody>
      </p:sp>
      <p:sp>
        <p:nvSpPr>
          <p:cNvPr id="8" name="Content Placeholder 7"/>
          <p:cNvSpPr>
            <a:spLocks noGrp="1"/>
          </p:cNvSpPr>
          <p:nvPr>
            <p:ph sz="quarter" idx="1"/>
          </p:nvPr>
        </p:nvSpPr>
        <p:spPr>
          <a:xfrm>
            <a:off x="914400" y="1447800"/>
            <a:ext cx="7772400" cy="4572000"/>
          </a:xfrm>
          <a:prstGeom prst="rect">
            <a:avLst/>
          </a:prstGeo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45362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14288" y="0"/>
            <a:ext cx="8656638" cy="581183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8" name="Rectangle 7"/>
          <p:cNvSpPr/>
          <p:nvPr userDrawn="1"/>
        </p:nvSpPr>
        <p:spPr>
          <a:xfrm>
            <a:off x="0" y="6475413"/>
            <a:ext cx="35179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1" descr="AVID_logo-spot.jpg"/>
          <p:cNvPicPr>
            <a:picLocks noChangeAspect="1"/>
          </p:cNvPicPr>
          <p:nvPr userDrawn="1"/>
        </p:nvPicPr>
        <p:blipFill>
          <a:blip r:embed="rId2"/>
          <a:srcRect/>
          <a:stretch>
            <a:fillRect/>
          </a:stretch>
        </p:blipFill>
        <p:spPr bwMode="auto">
          <a:xfrm>
            <a:off x="246063" y="5980113"/>
            <a:ext cx="1152525" cy="746125"/>
          </a:xfrm>
          <a:prstGeom prst="rect">
            <a:avLst/>
          </a:prstGeom>
          <a:noFill/>
          <a:ln w="9525">
            <a:noFill/>
            <a:miter lim="800000"/>
            <a:headEnd/>
            <a:tailEnd/>
          </a:ln>
        </p:spPr>
      </p:pic>
      <p:sp>
        <p:nvSpPr>
          <p:cNvPr id="10" name="Rectangle 9"/>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4288" y="5876925"/>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4"/>
          <p:cNvSpPr txBox="1"/>
          <p:nvPr userDrawn="1"/>
        </p:nvSpPr>
        <p:spPr>
          <a:xfrm>
            <a:off x="98425" y="4673600"/>
            <a:ext cx="8415338" cy="968375"/>
          </a:xfrm>
          <a:prstGeom prst="rect">
            <a:avLst/>
          </a:prstGeom>
          <a:noFill/>
        </p:spPr>
        <p:txBody>
          <a:bodyPr>
            <a:spAutoFit/>
          </a:bodyPr>
          <a:lstStyle/>
          <a:p>
            <a:pPr algn="ctr">
              <a:lnSpc>
                <a:spcPct val="150000"/>
              </a:lnSpc>
              <a:defRPr/>
            </a:pPr>
            <a:r>
              <a:rPr lang="en-US" sz="2000" dirty="0">
                <a:solidFill>
                  <a:schemeClr val="bg1"/>
                </a:solidFill>
                <a:latin typeface="+mn-lt"/>
                <a:cs typeface="Arial" pitchFamily="34" charset="0"/>
              </a:rPr>
              <a:t>AVID’s mission is to close the achievement gap by preparing </a:t>
            </a:r>
          </a:p>
          <a:p>
            <a:pPr algn="ctr">
              <a:lnSpc>
                <a:spcPct val="150000"/>
              </a:lnSpc>
              <a:defRPr/>
            </a:pPr>
            <a:r>
              <a:rPr lang="en-US" sz="2000" dirty="0">
                <a:solidFill>
                  <a:schemeClr val="bg1"/>
                </a:solidFill>
                <a:latin typeface="+mn-lt"/>
                <a:cs typeface="Arial" pitchFamily="34" charset="0"/>
              </a:rPr>
              <a:t>all students for college readiness and success in a global society.</a:t>
            </a:r>
          </a:p>
        </p:txBody>
      </p:sp>
      <p:sp>
        <p:nvSpPr>
          <p:cNvPr id="16" name="TextBox 15"/>
          <p:cNvSpPr txBox="1"/>
          <p:nvPr userDrawn="1"/>
        </p:nvSpPr>
        <p:spPr>
          <a:xfrm>
            <a:off x="8080375" y="6326188"/>
            <a:ext cx="433388" cy="369887"/>
          </a:xfrm>
          <a:prstGeom prst="rect">
            <a:avLst/>
          </a:prstGeom>
          <a:solidFill>
            <a:schemeClr val="bg1"/>
          </a:solidFill>
        </p:spPr>
        <p:txBody>
          <a:bodyPr>
            <a:spAutoFit/>
          </a:bodyPr>
          <a:lstStyle/>
          <a:p>
            <a:pPr>
              <a:defRPr/>
            </a:pPr>
            <a:endParaRPr lang="en-US" dirty="0"/>
          </a:p>
        </p:txBody>
      </p:sp>
      <p:sp>
        <p:nvSpPr>
          <p:cNvPr id="20" name="Text Placeholder 19"/>
          <p:cNvSpPr>
            <a:spLocks noGrp="1"/>
          </p:cNvSpPr>
          <p:nvPr>
            <p:ph type="body" sz="quarter" idx="13"/>
          </p:nvPr>
        </p:nvSpPr>
        <p:spPr>
          <a:xfrm>
            <a:off x="700088" y="233363"/>
            <a:ext cx="7380287" cy="914400"/>
          </a:xfrm>
          <a:prstGeom prst="rect">
            <a:avLst/>
          </a:prstGeom>
        </p:spPr>
        <p:txBody>
          <a:bodyPr/>
          <a:lstStyle>
            <a:lvl1pPr algn="ctr">
              <a:buNone/>
              <a:defRPr sz="5400" baseline="0">
                <a:solidFill>
                  <a:schemeClr val="bg1"/>
                </a:solidFill>
                <a:latin typeface="Georgia" pitchFamily="18" charset="0"/>
              </a:defRPr>
            </a:lvl1pPr>
          </a:lstStyle>
          <a:p>
            <a:pPr lvl="0"/>
            <a:r>
              <a:rPr lang="en-US" smtClean="0"/>
              <a:t>Click to edit Master text styles</a:t>
            </a:r>
          </a:p>
        </p:txBody>
      </p:sp>
      <p:sp>
        <p:nvSpPr>
          <p:cNvPr id="23" name="Text Placeholder 22"/>
          <p:cNvSpPr>
            <a:spLocks noGrp="1"/>
          </p:cNvSpPr>
          <p:nvPr>
            <p:ph type="body" sz="quarter" idx="14" hasCustomPrompt="1"/>
          </p:nvPr>
        </p:nvSpPr>
        <p:spPr>
          <a:xfrm>
            <a:off x="3517900" y="6102350"/>
            <a:ext cx="4996318" cy="623888"/>
          </a:xfrm>
          <a:prstGeom prst="rect">
            <a:avLst/>
          </a:prstGeom>
        </p:spPr>
        <p:txBody>
          <a:bodyPr/>
          <a:lstStyle>
            <a:lvl1pPr algn="r">
              <a:buNone/>
              <a:defRPr sz="4000">
                <a:solidFill>
                  <a:schemeClr val="tx2">
                    <a:lumMod val="75000"/>
                  </a:schemeClr>
                </a:solidFill>
                <a:latin typeface="Georgia" pitchFamily="18" charset="0"/>
              </a:defRPr>
            </a:lvl1pPr>
          </a:lstStyle>
          <a:p>
            <a:pPr lvl="0"/>
            <a:r>
              <a:rPr lang="en-US" dirty="0" smtClean="0"/>
              <a:t>AVID Parent Night</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Rectangle 3"/>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8" name="Rectangle 7"/>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0" name="Rectangle 9"/>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Content Placeholder 13"/>
          <p:cNvSpPr>
            <a:spLocks noGrp="1"/>
          </p:cNvSpPr>
          <p:nvPr>
            <p:ph sz="quarter" idx="10"/>
          </p:nvPr>
        </p:nvSpPr>
        <p:spPr>
          <a:xfrm>
            <a:off x="914400" y="1316038"/>
            <a:ext cx="6867525" cy="4459287"/>
          </a:xfrm>
          <a:prstGeom prst="rect">
            <a:avLst/>
          </a:prstGeom>
        </p:spPr>
        <p:txBody>
          <a:bodyPr/>
          <a:lstStyle/>
          <a:p>
            <a:pPr lvl="0"/>
            <a:r>
              <a:rPr lang="en-US" dirty="0" smtClean="0"/>
              <a:t>Click to edit Master text styles</a:t>
            </a:r>
          </a:p>
        </p:txBody>
      </p:sp>
      <p:sp>
        <p:nvSpPr>
          <p:cNvPr id="15" name="Text Placeholder 12"/>
          <p:cNvSpPr>
            <a:spLocks noGrp="1"/>
          </p:cNvSpPr>
          <p:nvPr>
            <p:ph type="body" sz="quarter" idx="12"/>
          </p:nvPr>
        </p:nvSpPr>
        <p:spPr>
          <a:xfrm>
            <a:off x="495300" y="130175"/>
            <a:ext cx="7556500" cy="579438"/>
          </a:xfrm>
          <a:prstGeom prst="rect">
            <a:avLst/>
          </a:prstGeo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Rectangle 4"/>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9" name="Rectangle 8"/>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1" name="Rectangle 10"/>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 Placeholder 18"/>
          <p:cNvSpPr>
            <a:spLocks noGrp="1"/>
          </p:cNvSpPr>
          <p:nvPr>
            <p:ph type="body" sz="quarter" idx="11"/>
          </p:nvPr>
        </p:nvSpPr>
        <p:spPr>
          <a:xfrm>
            <a:off x="495300" y="1285874"/>
            <a:ext cx="3586142" cy="4418013"/>
          </a:xfrm>
          <a:prstGeom prst="rect">
            <a:avLst/>
          </a:prstGeom>
        </p:spPr>
        <p:txBody>
          <a:bodyPr/>
          <a:lstStyle>
            <a:lvl1pPr>
              <a:defRPr baseline="0">
                <a:solidFill>
                  <a:srgbClr val="17375E"/>
                </a:solidFill>
                <a:latin typeface="Arial" pitchFamily="34" charset="0"/>
                <a:cs typeface="Arial" pitchFamily="34" charset="0"/>
              </a:defRPr>
            </a:lvl1pPr>
            <a:lvl2pPr>
              <a:defRPr baseline="0">
                <a:solidFill>
                  <a:srgbClr val="17375E"/>
                </a:solidFill>
                <a:latin typeface="Arial" pitchFamily="34" charset="0"/>
                <a:cs typeface="Arial" pitchFamily="34" charset="0"/>
              </a:defRPr>
            </a:lvl2pPr>
            <a:lvl3pPr>
              <a:defRPr baseline="0">
                <a:solidFill>
                  <a:srgbClr val="17375E"/>
                </a:solidFill>
                <a:latin typeface="Arial" pitchFamily="34" charset="0"/>
                <a:cs typeface="Arial" pitchFamily="34" charset="0"/>
              </a:defRPr>
            </a:lvl3pPr>
            <a:lvl4pPr>
              <a:defRPr baseline="0">
                <a:solidFill>
                  <a:srgbClr val="17375E"/>
                </a:solidFill>
                <a:latin typeface="Arial" pitchFamily="34" charset="0"/>
                <a:cs typeface="Arial" pitchFamily="34" charset="0"/>
              </a:defRPr>
            </a:lvl4pPr>
            <a:lvl5pPr>
              <a:defRPr baseline="0">
                <a:solidFill>
                  <a:srgbClr val="17375E"/>
                </a:solidFill>
                <a:latin typeface="Arial" pitchFamily="34" charset="0"/>
                <a:cs typeface="Arial" pitchFamily="34" charset="0"/>
              </a:defRPr>
            </a:lvl5pPr>
          </a:lstStyle>
          <a:p>
            <a:pPr lvl="0"/>
            <a:r>
              <a:rPr lang="en-US" dirty="0" smtClean="0"/>
              <a:t>Click to edit Master text styles</a:t>
            </a:r>
          </a:p>
        </p:txBody>
      </p:sp>
      <p:sp>
        <p:nvSpPr>
          <p:cNvPr id="12" name="Text Placeholder 18"/>
          <p:cNvSpPr>
            <a:spLocks noGrp="1"/>
          </p:cNvSpPr>
          <p:nvPr>
            <p:ph type="body" sz="quarter" idx="13"/>
          </p:nvPr>
        </p:nvSpPr>
        <p:spPr>
          <a:xfrm>
            <a:off x="4665307" y="1285874"/>
            <a:ext cx="3485760" cy="4418013"/>
          </a:xfrm>
          <a:prstGeom prst="rect">
            <a:avLst/>
          </a:prstGeom>
        </p:spPr>
        <p:txBody>
          <a:bodyPr/>
          <a:lstStyle>
            <a:lvl1pPr>
              <a:defRPr baseline="0">
                <a:solidFill>
                  <a:srgbClr val="17375E"/>
                </a:solidFill>
                <a:latin typeface="Arial" pitchFamily="34" charset="0"/>
                <a:cs typeface="Arial" pitchFamily="34" charset="0"/>
              </a:defRPr>
            </a:lvl1pPr>
            <a:lvl2pPr>
              <a:defRPr baseline="0">
                <a:solidFill>
                  <a:srgbClr val="17375E"/>
                </a:solidFill>
                <a:latin typeface="Arial" pitchFamily="34" charset="0"/>
                <a:cs typeface="Arial" pitchFamily="34" charset="0"/>
              </a:defRPr>
            </a:lvl2pPr>
            <a:lvl3pPr>
              <a:defRPr baseline="0">
                <a:solidFill>
                  <a:srgbClr val="17375E"/>
                </a:solidFill>
                <a:latin typeface="Arial" pitchFamily="34" charset="0"/>
                <a:cs typeface="Arial" pitchFamily="34" charset="0"/>
              </a:defRPr>
            </a:lvl3pPr>
            <a:lvl4pPr>
              <a:defRPr baseline="0">
                <a:solidFill>
                  <a:srgbClr val="17375E"/>
                </a:solidFill>
                <a:latin typeface="Arial" pitchFamily="34" charset="0"/>
                <a:cs typeface="Arial" pitchFamily="34" charset="0"/>
              </a:defRPr>
            </a:lvl4pPr>
            <a:lvl5pPr>
              <a:defRPr baseline="0">
                <a:solidFill>
                  <a:srgbClr val="17375E"/>
                </a:solidFill>
                <a:latin typeface="Arial" pitchFamily="34" charset="0"/>
                <a:cs typeface="Arial" pitchFamily="34" charset="0"/>
              </a:defRPr>
            </a:lvl5pPr>
          </a:lstStyle>
          <a:p>
            <a:pPr lvl="0"/>
            <a:r>
              <a:rPr lang="en-US" dirty="0" smtClean="0"/>
              <a:t>Click to edit Master text styles</a:t>
            </a:r>
          </a:p>
        </p:txBody>
      </p:sp>
      <p:sp>
        <p:nvSpPr>
          <p:cNvPr id="14" name="Text Placeholder 12"/>
          <p:cNvSpPr>
            <a:spLocks noGrp="1"/>
          </p:cNvSpPr>
          <p:nvPr>
            <p:ph type="body" sz="quarter" idx="12"/>
          </p:nvPr>
        </p:nvSpPr>
        <p:spPr>
          <a:xfrm>
            <a:off x="495300" y="130175"/>
            <a:ext cx="7556500" cy="579438"/>
          </a:xfrm>
          <a:prstGeom prst="rect">
            <a:avLst/>
          </a:prstGeo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with header">
    <p:spTree>
      <p:nvGrpSpPr>
        <p:cNvPr id="1" name=""/>
        <p:cNvGrpSpPr/>
        <p:nvPr/>
      </p:nvGrpSpPr>
      <p:grpSpPr>
        <a:xfrm>
          <a:off x="0" y="0"/>
          <a:ext cx="0" cy="0"/>
          <a:chOff x="0" y="0"/>
          <a:chExt cx="0" cy="0"/>
        </a:xfrm>
      </p:grpSpPr>
      <p:sp>
        <p:nvSpPr>
          <p:cNvPr id="7" name="Rectangle 6"/>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11" name="Rectangle 10"/>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4" name="Rectangle 13"/>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 Placeholder 2"/>
          <p:cNvSpPr>
            <a:spLocks noGrp="1"/>
          </p:cNvSpPr>
          <p:nvPr>
            <p:ph type="body" idx="1"/>
          </p:nvPr>
        </p:nvSpPr>
        <p:spPr>
          <a:xfrm>
            <a:off x="228601" y="1388835"/>
            <a:ext cx="4041648" cy="951268"/>
          </a:xfrm>
          <a:prstGeom prst="rect">
            <a:avLst/>
          </a:prstGeom>
          <a:solidFill>
            <a:srgbClr val="FFB312">
              <a:alpha val="80000"/>
            </a:srgbClr>
          </a:solidFill>
          <a:ln w="12700">
            <a:solidFill>
              <a:schemeClr val="accent2"/>
            </a:solidFill>
          </a:ln>
        </p:spPr>
        <p:txBody>
          <a:bodyPr anchor="ctr">
            <a:noAutofit/>
          </a:bodyPr>
          <a:lstStyle>
            <a:lvl1pPr marL="45720" indent="0">
              <a:buNone/>
              <a:defRPr sz="3200" b="1">
                <a:solidFill>
                  <a:schemeClr val="accent1">
                    <a:lumMod val="50000"/>
                  </a:schemeClr>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5" name="Content Placeholder 4"/>
          <p:cNvSpPr>
            <a:spLocks noGrp="1"/>
          </p:cNvSpPr>
          <p:nvPr>
            <p:ph sz="quarter" idx="2"/>
          </p:nvPr>
        </p:nvSpPr>
        <p:spPr>
          <a:xfrm>
            <a:off x="222232" y="2340103"/>
            <a:ext cx="4041648" cy="3392132"/>
          </a:xfrm>
          <a:prstGeom prst="rect">
            <a:avLst/>
          </a:prstGeom>
        </p:spPr>
        <p:txBody>
          <a:bodyPr/>
          <a:lstStyle>
            <a:lvl1pPr>
              <a:defRPr sz="2000">
                <a:solidFill>
                  <a:schemeClr val="accent1">
                    <a:lumMod val="50000"/>
                  </a:schemeClr>
                </a:solidFill>
                <a:latin typeface="Arial" pitchFamily="34" charset="0"/>
                <a:cs typeface="Arial" pitchFamily="34" charset="0"/>
              </a:defRPr>
            </a:lvl1pPr>
            <a:lvl2pPr>
              <a:defRPr sz="3000">
                <a:solidFill>
                  <a:schemeClr val="accent1">
                    <a:lumMod val="50000"/>
                  </a:schemeClr>
                </a:solidFill>
                <a:latin typeface="Arial" pitchFamily="34" charset="0"/>
                <a:cs typeface="Arial" pitchFamily="34" charset="0"/>
              </a:defRPr>
            </a:lvl2pPr>
            <a:lvl3pPr>
              <a:defRPr sz="2800">
                <a:solidFill>
                  <a:schemeClr val="accent1">
                    <a:lumMod val="50000"/>
                  </a:schemeClr>
                </a:solidFill>
                <a:latin typeface="Arial" pitchFamily="34" charset="0"/>
                <a:cs typeface="Arial" pitchFamily="34" charset="0"/>
              </a:defRPr>
            </a:lvl3pPr>
            <a:lvl4pPr>
              <a:defRPr sz="2400">
                <a:solidFill>
                  <a:schemeClr val="accent1">
                    <a:lumMod val="50000"/>
                  </a:schemeClr>
                </a:solidFill>
                <a:latin typeface="Arial" pitchFamily="34" charset="0"/>
                <a:cs typeface="Arial" pitchFamily="34" charset="0"/>
              </a:defRPr>
            </a:lvl4pPr>
            <a:lvl5pPr>
              <a:defRPr sz="2400">
                <a:solidFill>
                  <a:schemeClr val="accent1">
                    <a:lumMod val="50000"/>
                  </a:schemeClr>
                </a:solidFill>
                <a:latin typeface="Arial" pitchFamily="34" charset="0"/>
                <a:cs typeface="Arial" pitchFamily="34" charset="0"/>
              </a:defRPr>
            </a:lvl5pPr>
          </a:lstStyle>
          <a:p>
            <a:pPr lvl="0"/>
            <a:r>
              <a:rPr lang="en-US" dirty="0" smtClean="0"/>
              <a:t>Click to edit Master text styles</a:t>
            </a:r>
          </a:p>
        </p:txBody>
      </p:sp>
      <p:sp>
        <p:nvSpPr>
          <p:cNvPr id="17" name="Content Placeholder 4"/>
          <p:cNvSpPr>
            <a:spLocks noGrp="1"/>
          </p:cNvSpPr>
          <p:nvPr>
            <p:ph sz="quarter" idx="13"/>
          </p:nvPr>
        </p:nvSpPr>
        <p:spPr>
          <a:xfrm>
            <a:off x="4516234" y="2340103"/>
            <a:ext cx="4041648" cy="3392132"/>
          </a:xfrm>
          <a:prstGeom prst="rect">
            <a:avLst/>
          </a:prstGeom>
        </p:spPr>
        <p:txBody>
          <a:bodyPr/>
          <a:lstStyle>
            <a:lvl1pPr>
              <a:defRPr sz="2000">
                <a:solidFill>
                  <a:schemeClr val="accent1">
                    <a:lumMod val="50000"/>
                  </a:schemeClr>
                </a:solidFill>
                <a:latin typeface="Arial" pitchFamily="34" charset="0"/>
                <a:cs typeface="Arial" pitchFamily="34" charset="0"/>
              </a:defRPr>
            </a:lvl1pPr>
            <a:lvl2pPr>
              <a:defRPr sz="3000">
                <a:solidFill>
                  <a:schemeClr val="accent1">
                    <a:lumMod val="50000"/>
                  </a:schemeClr>
                </a:solidFill>
                <a:latin typeface="Arial" pitchFamily="34" charset="0"/>
                <a:cs typeface="Arial" pitchFamily="34" charset="0"/>
              </a:defRPr>
            </a:lvl2pPr>
            <a:lvl3pPr>
              <a:defRPr sz="2800">
                <a:solidFill>
                  <a:schemeClr val="accent1">
                    <a:lumMod val="50000"/>
                  </a:schemeClr>
                </a:solidFill>
                <a:latin typeface="Arial" pitchFamily="34" charset="0"/>
                <a:cs typeface="Arial" pitchFamily="34" charset="0"/>
              </a:defRPr>
            </a:lvl3pPr>
            <a:lvl4pPr>
              <a:defRPr sz="2400">
                <a:solidFill>
                  <a:schemeClr val="accent1">
                    <a:lumMod val="50000"/>
                  </a:schemeClr>
                </a:solidFill>
                <a:latin typeface="Arial" pitchFamily="34" charset="0"/>
                <a:cs typeface="Arial" pitchFamily="34" charset="0"/>
              </a:defRPr>
            </a:lvl4pPr>
            <a:lvl5pPr>
              <a:defRPr sz="2400">
                <a:solidFill>
                  <a:schemeClr val="accent1">
                    <a:lumMod val="50000"/>
                  </a:schemeClr>
                </a:solidFill>
                <a:latin typeface="Arial" pitchFamily="34" charset="0"/>
                <a:cs typeface="Arial" pitchFamily="34" charset="0"/>
              </a:defRPr>
            </a:lvl5pPr>
          </a:lstStyle>
          <a:p>
            <a:pPr lvl="0"/>
            <a:r>
              <a:rPr lang="en-US" dirty="0" smtClean="0"/>
              <a:t>Click to edit Master text styles</a:t>
            </a:r>
          </a:p>
        </p:txBody>
      </p:sp>
      <p:sp>
        <p:nvSpPr>
          <p:cNvPr id="19" name="Text Placeholder 2"/>
          <p:cNvSpPr>
            <a:spLocks noGrp="1"/>
          </p:cNvSpPr>
          <p:nvPr>
            <p:ph type="body" idx="14"/>
          </p:nvPr>
        </p:nvSpPr>
        <p:spPr>
          <a:xfrm>
            <a:off x="4516234" y="1388835"/>
            <a:ext cx="4041648" cy="951268"/>
          </a:xfrm>
          <a:prstGeom prst="rect">
            <a:avLst/>
          </a:prstGeom>
          <a:solidFill>
            <a:srgbClr val="FFB312">
              <a:alpha val="80000"/>
            </a:srgbClr>
          </a:solidFill>
          <a:ln w="12700">
            <a:solidFill>
              <a:schemeClr val="accent2"/>
            </a:solidFill>
          </a:ln>
        </p:spPr>
        <p:txBody>
          <a:bodyPr anchor="ctr">
            <a:noAutofit/>
          </a:bodyPr>
          <a:lstStyle>
            <a:lvl1pPr marL="45720" indent="0">
              <a:buNone/>
              <a:defRPr sz="3200" b="1">
                <a:solidFill>
                  <a:schemeClr val="accent1">
                    <a:lumMod val="50000"/>
                  </a:schemeClr>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20" name="Text Placeholder 12"/>
          <p:cNvSpPr>
            <a:spLocks noGrp="1"/>
          </p:cNvSpPr>
          <p:nvPr>
            <p:ph type="body" sz="quarter" idx="12"/>
          </p:nvPr>
        </p:nvSpPr>
        <p:spPr>
          <a:xfrm>
            <a:off x="495300" y="130175"/>
            <a:ext cx="7556500" cy="579438"/>
          </a:xfrm>
          <a:prstGeom prst="rect">
            <a:avLst/>
          </a:prstGeo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2" name="Rectangle 1"/>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6" name="Rectangle 5"/>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8" name="Rectangle 7"/>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userDrawn="1"/>
        </p:nvSpPr>
        <p:spPr>
          <a:xfrm>
            <a:off x="957263" y="1955800"/>
            <a:ext cx="6948487" cy="2955925"/>
          </a:xfrm>
          <a:prstGeom prst="rect">
            <a:avLst/>
          </a:prstGeom>
          <a:noFill/>
        </p:spPr>
        <p:txBody>
          <a:bodyPr>
            <a:spAutoFit/>
          </a:bodyPr>
          <a:lstStyle/>
          <a:p>
            <a:pPr algn="ctr">
              <a:lnSpc>
                <a:spcPct val="150000"/>
              </a:lnSpc>
              <a:defRPr/>
            </a:pPr>
            <a:r>
              <a:rPr lang="en-US" sz="3200" dirty="0">
                <a:solidFill>
                  <a:schemeClr val="accent1">
                    <a:lumMod val="50000"/>
                  </a:schemeClr>
                </a:solidFill>
                <a:latin typeface="Arial" pitchFamily="34" charset="0"/>
                <a:cs typeface="Arial" pitchFamily="34" charset="0"/>
              </a:rPr>
              <a:t>AVID’s mission is to close the achievement gap by preparing all studies for college readiness and success in a global society.</a:t>
            </a:r>
          </a:p>
        </p:txBody>
      </p:sp>
      <p:sp>
        <p:nvSpPr>
          <p:cNvPr id="11" name="TextBox 10"/>
          <p:cNvSpPr txBox="1"/>
          <p:nvPr userDrawn="1"/>
        </p:nvSpPr>
        <p:spPr>
          <a:xfrm>
            <a:off x="765175" y="120650"/>
            <a:ext cx="7308850" cy="831850"/>
          </a:xfrm>
          <a:prstGeom prst="rect">
            <a:avLst/>
          </a:prstGeom>
          <a:noFill/>
        </p:spPr>
        <p:txBody>
          <a:bodyPr>
            <a:spAutoFit/>
          </a:bodyPr>
          <a:lstStyle/>
          <a:p>
            <a:pPr algn="ctr">
              <a:defRPr/>
            </a:pPr>
            <a:r>
              <a:rPr lang="en-US" sz="4800" dirty="0">
                <a:solidFill>
                  <a:schemeClr val="bg1"/>
                </a:solidFill>
                <a:latin typeface="Georgia" pitchFamily="18" charset="0"/>
              </a:rPr>
              <a:t>AVID’s Mission Statement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3" name="Rectangle 2"/>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7" name="Rectangle 6"/>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9" name="Rectangle 8"/>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0" y="914400"/>
            <a:ext cx="9144000"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5" descr="Picture1.jpg"/>
          <p:cNvPicPr>
            <a:picLocks noChangeAspect="1"/>
          </p:cNvPicPr>
          <p:nvPr userDrawn="1"/>
        </p:nvPicPr>
        <p:blipFill>
          <a:blip r:embed="rId3"/>
          <a:srcRect/>
          <a:stretch>
            <a:fillRect/>
          </a:stretch>
        </p:blipFill>
        <p:spPr bwMode="auto">
          <a:xfrm>
            <a:off x="4086225" y="4003675"/>
            <a:ext cx="4405313" cy="2220913"/>
          </a:xfrm>
          <a:prstGeom prst="rect">
            <a:avLst/>
          </a:prstGeom>
          <a:noFill/>
          <a:ln w="9525">
            <a:noFill/>
            <a:miter lim="800000"/>
            <a:headEnd/>
            <a:tailEnd/>
          </a:ln>
        </p:spPr>
      </p:pic>
      <p:sp>
        <p:nvSpPr>
          <p:cNvPr id="12" name="TextBox 11"/>
          <p:cNvSpPr txBox="1"/>
          <p:nvPr userDrawn="1"/>
        </p:nvSpPr>
        <p:spPr>
          <a:xfrm>
            <a:off x="1128713" y="55563"/>
            <a:ext cx="6205537" cy="831850"/>
          </a:xfrm>
          <a:prstGeom prst="rect">
            <a:avLst/>
          </a:prstGeom>
          <a:noFill/>
        </p:spPr>
        <p:txBody>
          <a:bodyPr>
            <a:spAutoFit/>
          </a:bodyPr>
          <a:lstStyle/>
          <a:p>
            <a:pPr algn="ctr">
              <a:defRPr/>
            </a:pPr>
            <a:r>
              <a:rPr lang="en-US" sz="4800" dirty="0">
                <a:solidFill>
                  <a:schemeClr val="bg1"/>
                </a:solidFill>
                <a:latin typeface="Georgia" pitchFamily="18" charset="0"/>
              </a:rPr>
              <a:t>Contact Information</a:t>
            </a:r>
          </a:p>
        </p:txBody>
      </p:sp>
      <p:sp>
        <p:nvSpPr>
          <p:cNvPr id="16" name="Text Placeholder 15"/>
          <p:cNvSpPr>
            <a:spLocks noGrp="1"/>
          </p:cNvSpPr>
          <p:nvPr>
            <p:ph type="body" sz="quarter" idx="10"/>
          </p:nvPr>
        </p:nvSpPr>
        <p:spPr>
          <a:xfrm>
            <a:off x="1128714" y="1436689"/>
            <a:ext cx="4562960" cy="2566722"/>
          </a:xfrm>
          <a:prstGeom prst="rect">
            <a:avLst/>
          </a:prstGeom>
        </p:spPr>
        <p:txBody>
          <a:bodyPr/>
          <a:lstStyle>
            <a:lvl1pPr>
              <a:buNone/>
              <a:defRPr sz="4000" baseline="0">
                <a:solidFill>
                  <a:schemeClr val="tx2">
                    <a:lumMod val="75000"/>
                  </a:schemeClr>
                </a:solidFill>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Rectangle 3"/>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8" name="Rectangle 7"/>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0" name="Rectangle 9"/>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Content Placeholder 13"/>
          <p:cNvSpPr>
            <a:spLocks noGrp="1"/>
          </p:cNvSpPr>
          <p:nvPr>
            <p:ph sz="quarter" idx="10"/>
          </p:nvPr>
        </p:nvSpPr>
        <p:spPr>
          <a:xfrm>
            <a:off x="914400" y="1316038"/>
            <a:ext cx="6867525" cy="4459287"/>
          </a:xfrm>
        </p:spPr>
        <p:txBody>
          <a:bodyPr/>
          <a:lstStyle/>
          <a:p>
            <a:pPr lvl="0"/>
            <a:r>
              <a:rPr lang="en-US" dirty="0" smtClean="0"/>
              <a:t>Click to edit Master text styles</a:t>
            </a:r>
          </a:p>
        </p:txBody>
      </p:sp>
      <p:sp>
        <p:nvSpPr>
          <p:cNvPr id="15" name="Text Placeholder 12"/>
          <p:cNvSpPr>
            <a:spLocks noGrp="1"/>
          </p:cNvSpPr>
          <p:nvPr>
            <p:ph type="body" sz="quarter" idx="12"/>
          </p:nvPr>
        </p:nvSpPr>
        <p:spPr>
          <a:xfrm>
            <a:off x="495300" y="130175"/>
            <a:ext cx="7556500" cy="579438"/>
          </a:xfr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Rectangle 4"/>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9" name="Rectangle 8"/>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1" name="Rectangle 10"/>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 Placeholder 18"/>
          <p:cNvSpPr>
            <a:spLocks noGrp="1"/>
          </p:cNvSpPr>
          <p:nvPr>
            <p:ph type="body" sz="quarter" idx="11"/>
          </p:nvPr>
        </p:nvSpPr>
        <p:spPr>
          <a:xfrm>
            <a:off x="495300" y="1285874"/>
            <a:ext cx="3586142" cy="4418013"/>
          </a:xfrm>
        </p:spPr>
        <p:txBody>
          <a:bodyPr/>
          <a:lstStyle>
            <a:lvl1pPr>
              <a:defRPr baseline="0">
                <a:solidFill>
                  <a:srgbClr val="17375E"/>
                </a:solidFill>
                <a:latin typeface="Arial" pitchFamily="34" charset="0"/>
                <a:cs typeface="Arial" pitchFamily="34" charset="0"/>
              </a:defRPr>
            </a:lvl1pPr>
            <a:lvl2pPr>
              <a:defRPr baseline="0">
                <a:solidFill>
                  <a:srgbClr val="17375E"/>
                </a:solidFill>
                <a:latin typeface="Arial" pitchFamily="34" charset="0"/>
                <a:cs typeface="Arial" pitchFamily="34" charset="0"/>
              </a:defRPr>
            </a:lvl2pPr>
            <a:lvl3pPr>
              <a:defRPr baseline="0">
                <a:solidFill>
                  <a:srgbClr val="17375E"/>
                </a:solidFill>
                <a:latin typeface="Arial" pitchFamily="34" charset="0"/>
                <a:cs typeface="Arial" pitchFamily="34" charset="0"/>
              </a:defRPr>
            </a:lvl3pPr>
            <a:lvl4pPr>
              <a:defRPr baseline="0">
                <a:solidFill>
                  <a:srgbClr val="17375E"/>
                </a:solidFill>
                <a:latin typeface="Arial" pitchFamily="34" charset="0"/>
                <a:cs typeface="Arial" pitchFamily="34" charset="0"/>
              </a:defRPr>
            </a:lvl4pPr>
            <a:lvl5pPr>
              <a:defRPr baseline="0">
                <a:solidFill>
                  <a:srgbClr val="17375E"/>
                </a:solidFill>
                <a:latin typeface="Arial" pitchFamily="34" charset="0"/>
                <a:cs typeface="Arial" pitchFamily="34" charset="0"/>
              </a:defRPr>
            </a:lvl5pPr>
          </a:lstStyle>
          <a:p>
            <a:pPr lvl="0"/>
            <a:r>
              <a:rPr lang="en-US" dirty="0" smtClean="0"/>
              <a:t>Click to edit Master text styles</a:t>
            </a:r>
          </a:p>
        </p:txBody>
      </p:sp>
      <p:sp>
        <p:nvSpPr>
          <p:cNvPr id="12" name="Text Placeholder 18"/>
          <p:cNvSpPr>
            <a:spLocks noGrp="1"/>
          </p:cNvSpPr>
          <p:nvPr>
            <p:ph type="body" sz="quarter" idx="13"/>
          </p:nvPr>
        </p:nvSpPr>
        <p:spPr>
          <a:xfrm>
            <a:off x="4665307" y="1285874"/>
            <a:ext cx="3485760" cy="4418013"/>
          </a:xfrm>
        </p:spPr>
        <p:txBody>
          <a:bodyPr/>
          <a:lstStyle>
            <a:lvl1pPr>
              <a:defRPr baseline="0">
                <a:solidFill>
                  <a:srgbClr val="17375E"/>
                </a:solidFill>
                <a:latin typeface="Arial" pitchFamily="34" charset="0"/>
                <a:cs typeface="Arial" pitchFamily="34" charset="0"/>
              </a:defRPr>
            </a:lvl1pPr>
            <a:lvl2pPr>
              <a:defRPr baseline="0">
                <a:solidFill>
                  <a:srgbClr val="17375E"/>
                </a:solidFill>
                <a:latin typeface="Arial" pitchFamily="34" charset="0"/>
                <a:cs typeface="Arial" pitchFamily="34" charset="0"/>
              </a:defRPr>
            </a:lvl2pPr>
            <a:lvl3pPr>
              <a:defRPr baseline="0">
                <a:solidFill>
                  <a:srgbClr val="17375E"/>
                </a:solidFill>
                <a:latin typeface="Arial" pitchFamily="34" charset="0"/>
                <a:cs typeface="Arial" pitchFamily="34" charset="0"/>
              </a:defRPr>
            </a:lvl3pPr>
            <a:lvl4pPr>
              <a:defRPr baseline="0">
                <a:solidFill>
                  <a:srgbClr val="17375E"/>
                </a:solidFill>
                <a:latin typeface="Arial" pitchFamily="34" charset="0"/>
                <a:cs typeface="Arial" pitchFamily="34" charset="0"/>
              </a:defRPr>
            </a:lvl4pPr>
            <a:lvl5pPr>
              <a:defRPr baseline="0">
                <a:solidFill>
                  <a:srgbClr val="17375E"/>
                </a:solidFill>
                <a:latin typeface="Arial" pitchFamily="34" charset="0"/>
                <a:cs typeface="Arial" pitchFamily="34" charset="0"/>
              </a:defRPr>
            </a:lvl5pPr>
          </a:lstStyle>
          <a:p>
            <a:pPr lvl="0"/>
            <a:r>
              <a:rPr lang="en-US" dirty="0" smtClean="0"/>
              <a:t>Click to edit Master text styles</a:t>
            </a:r>
          </a:p>
        </p:txBody>
      </p:sp>
      <p:sp>
        <p:nvSpPr>
          <p:cNvPr id="14" name="Text Placeholder 12"/>
          <p:cNvSpPr>
            <a:spLocks noGrp="1"/>
          </p:cNvSpPr>
          <p:nvPr>
            <p:ph type="body" sz="quarter" idx="12"/>
          </p:nvPr>
        </p:nvSpPr>
        <p:spPr>
          <a:xfrm>
            <a:off x="495300" y="130175"/>
            <a:ext cx="7556500" cy="579438"/>
          </a:xfr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with header">
    <p:spTree>
      <p:nvGrpSpPr>
        <p:cNvPr id="1" name=""/>
        <p:cNvGrpSpPr/>
        <p:nvPr/>
      </p:nvGrpSpPr>
      <p:grpSpPr>
        <a:xfrm>
          <a:off x="0" y="0"/>
          <a:ext cx="0" cy="0"/>
          <a:chOff x="0" y="0"/>
          <a:chExt cx="0" cy="0"/>
        </a:xfrm>
      </p:grpSpPr>
      <p:sp>
        <p:nvSpPr>
          <p:cNvPr id="7" name="Rectangle 6"/>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11" name="Rectangle 10"/>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4" name="Rectangle 13"/>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 Placeholder 2"/>
          <p:cNvSpPr>
            <a:spLocks noGrp="1"/>
          </p:cNvSpPr>
          <p:nvPr>
            <p:ph type="body" idx="1"/>
          </p:nvPr>
        </p:nvSpPr>
        <p:spPr>
          <a:xfrm>
            <a:off x="228601" y="1388835"/>
            <a:ext cx="4041648" cy="951268"/>
          </a:xfrm>
          <a:solidFill>
            <a:srgbClr val="FFB312">
              <a:alpha val="80000"/>
            </a:srgbClr>
          </a:solidFill>
          <a:ln w="12700">
            <a:solidFill>
              <a:schemeClr val="accent2"/>
            </a:solidFill>
          </a:ln>
        </p:spPr>
        <p:txBody>
          <a:bodyPr anchor="ctr">
            <a:noAutofit/>
          </a:bodyPr>
          <a:lstStyle>
            <a:lvl1pPr marL="45720" indent="0">
              <a:buNone/>
              <a:defRPr sz="3200" b="1">
                <a:solidFill>
                  <a:schemeClr val="accent1">
                    <a:lumMod val="50000"/>
                  </a:schemeClr>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5" name="Content Placeholder 4"/>
          <p:cNvSpPr>
            <a:spLocks noGrp="1"/>
          </p:cNvSpPr>
          <p:nvPr>
            <p:ph sz="quarter" idx="2"/>
          </p:nvPr>
        </p:nvSpPr>
        <p:spPr>
          <a:xfrm>
            <a:off x="222232" y="2340103"/>
            <a:ext cx="4041648" cy="3392132"/>
          </a:xfrm>
        </p:spPr>
        <p:txBody>
          <a:bodyPr/>
          <a:lstStyle>
            <a:lvl1pPr>
              <a:defRPr sz="2000">
                <a:solidFill>
                  <a:schemeClr val="accent1">
                    <a:lumMod val="50000"/>
                  </a:schemeClr>
                </a:solidFill>
                <a:latin typeface="Arial" pitchFamily="34" charset="0"/>
                <a:cs typeface="Arial" pitchFamily="34" charset="0"/>
              </a:defRPr>
            </a:lvl1pPr>
            <a:lvl2pPr>
              <a:defRPr sz="3000">
                <a:solidFill>
                  <a:schemeClr val="accent1">
                    <a:lumMod val="50000"/>
                  </a:schemeClr>
                </a:solidFill>
                <a:latin typeface="Arial" pitchFamily="34" charset="0"/>
                <a:cs typeface="Arial" pitchFamily="34" charset="0"/>
              </a:defRPr>
            </a:lvl2pPr>
            <a:lvl3pPr>
              <a:defRPr sz="2800">
                <a:solidFill>
                  <a:schemeClr val="accent1">
                    <a:lumMod val="50000"/>
                  </a:schemeClr>
                </a:solidFill>
                <a:latin typeface="Arial" pitchFamily="34" charset="0"/>
                <a:cs typeface="Arial" pitchFamily="34" charset="0"/>
              </a:defRPr>
            </a:lvl3pPr>
            <a:lvl4pPr>
              <a:defRPr sz="2400">
                <a:solidFill>
                  <a:schemeClr val="accent1">
                    <a:lumMod val="50000"/>
                  </a:schemeClr>
                </a:solidFill>
                <a:latin typeface="Arial" pitchFamily="34" charset="0"/>
                <a:cs typeface="Arial" pitchFamily="34" charset="0"/>
              </a:defRPr>
            </a:lvl4pPr>
            <a:lvl5pPr>
              <a:defRPr sz="2400">
                <a:solidFill>
                  <a:schemeClr val="accent1">
                    <a:lumMod val="50000"/>
                  </a:schemeClr>
                </a:solidFill>
                <a:latin typeface="Arial" pitchFamily="34" charset="0"/>
                <a:cs typeface="Arial" pitchFamily="34" charset="0"/>
              </a:defRPr>
            </a:lvl5pPr>
          </a:lstStyle>
          <a:p>
            <a:pPr lvl="0"/>
            <a:r>
              <a:rPr lang="en-US" dirty="0" smtClean="0"/>
              <a:t>Click to edit Master text styles</a:t>
            </a:r>
          </a:p>
        </p:txBody>
      </p:sp>
      <p:sp>
        <p:nvSpPr>
          <p:cNvPr id="17" name="Content Placeholder 4"/>
          <p:cNvSpPr>
            <a:spLocks noGrp="1"/>
          </p:cNvSpPr>
          <p:nvPr>
            <p:ph sz="quarter" idx="13"/>
          </p:nvPr>
        </p:nvSpPr>
        <p:spPr>
          <a:xfrm>
            <a:off x="4516234" y="2340103"/>
            <a:ext cx="4041648" cy="3392132"/>
          </a:xfrm>
        </p:spPr>
        <p:txBody>
          <a:bodyPr/>
          <a:lstStyle>
            <a:lvl1pPr>
              <a:defRPr sz="2000">
                <a:solidFill>
                  <a:schemeClr val="accent1">
                    <a:lumMod val="50000"/>
                  </a:schemeClr>
                </a:solidFill>
                <a:latin typeface="Arial" pitchFamily="34" charset="0"/>
                <a:cs typeface="Arial" pitchFamily="34" charset="0"/>
              </a:defRPr>
            </a:lvl1pPr>
            <a:lvl2pPr>
              <a:defRPr sz="3000">
                <a:solidFill>
                  <a:schemeClr val="accent1">
                    <a:lumMod val="50000"/>
                  </a:schemeClr>
                </a:solidFill>
                <a:latin typeface="Arial" pitchFamily="34" charset="0"/>
                <a:cs typeface="Arial" pitchFamily="34" charset="0"/>
              </a:defRPr>
            </a:lvl2pPr>
            <a:lvl3pPr>
              <a:defRPr sz="2800">
                <a:solidFill>
                  <a:schemeClr val="accent1">
                    <a:lumMod val="50000"/>
                  </a:schemeClr>
                </a:solidFill>
                <a:latin typeface="Arial" pitchFamily="34" charset="0"/>
                <a:cs typeface="Arial" pitchFamily="34" charset="0"/>
              </a:defRPr>
            </a:lvl3pPr>
            <a:lvl4pPr>
              <a:defRPr sz="2400">
                <a:solidFill>
                  <a:schemeClr val="accent1">
                    <a:lumMod val="50000"/>
                  </a:schemeClr>
                </a:solidFill>
                <a:latin typeface="Arial" pitchFamily="34" charset="0"/>
                <a:cs typeface="Arial" pitchFamily="34" charset="0"/>
              </a:defRPr>
            </a:lvl4pPr>
            <a:lvl5pPr>
              <a:defRPr sz="2400">
                <a:solidFill>
                  <a:schemeClr val="accent1">
                    <a:lumMod val="50000"/>
                  </a:schemeClr>
                </a:solidFill>
                <a:latin typeface="Arial" pitchFamily="34" charset="0"/>
                <a:cs typeface="Arial" pitchFamily="34" charset="0"/>
              </a:defRPr>
            </a:lvl5pPr>
          </a:lstStyle>
          <a:p>
            <a:pPr lvl="0"/>
            <a:r>
              <a:rPr lang="en-US" dirty="0" smtClean="0"/>
              <a:t>Click to edit Master text styles</a:t>
            </a:r>
          </a:p>
        </p:txBody>
      </p:sp>
      <p:sp>
        <p:nvSpPr>
          <p:cNvPr id="19" name="Text Placeholder 2"/>
          <p:cNvSpPr>
            <a:spLocks noGrp="1"/>
          </p:cNvSpPr>
          <p:nvPr>
            <p:ph type="body" idx="14"/>
          </p:nvPr>
        </p:nvSpPr>
        <p:spPr>
          <a:xfrm>
            <a:off x="4516234" y="1388835"/>
            <a:ext cx="4041648" cy="951268"/>
          </a:xfrm>
          <a:solidFill>
            <a:srgbClr val="FFB312">
              <a:alpha val="80000"/>
            </a:srgbClr>
          </a:solidFill>
          <a:ln w="12700">
            <a:solidFill>
              <a:schemeClr val="accent2"/>
            </a:solidFill>
          </a:ln>
        </p:spPr>
        <p:txBody>
          <a:bodyPr anchor="ctr">
            <a:noAutofit/>
          </a:bodyPr>
          <a:lstStyle>
            <a:lvl1pPr marL="45720" indent="0">
              <a:buNone/>
              <a:defRPr sz="3200" b="1">
                <a:solidFill>
                  <a:schemeClr val="accent1">
                    <a:lumMod val="50000"/>
                  </a:schemeClr>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20" name="Text Placeholder 12"/>
          <p:cNvSpPr>
            <a:spLocks noGrp="1"/>
          </p:cNvSpPr>
          <p:nvPr>
            <p:ph type="body" sz="quarter" idx="12"/>
          </p:nvPr>
        </p:nvSpPr>
        <p:spPr>
          <a:xfrm>
            <a:off x="495300" y="130175"/>
            <a:ext cx="7556500" cy="579438"/>
          </a:xfr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2" name="Rectangle 1"/>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6" name="Rectangle 5"/>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8" name="Rectangle 7"/>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userDrawn="1"/>
        </p:nvSpPr>
        <p:spPr>
          <a:xfrm>
            <a:off x="957263" y="1955800"/>
            <a:ext cx="6948487" cy="2955925"/>
          </a:xfrm>
          <a:prstGeom prst="rect">
            <a:avLst/>
          </a:prstGeom>
          <a:noFill/>
        </p:spPr>
        <p:txBody>
          <a:bodyPr>
            <a:spAutoFit/>
          </a:bodyPr>
          <a:lstStyle/>
          <a:p>
            <a:pPr algn="ctr">
              <a:lnSpc>
                <a:spcPct val="150000"/>
              </a:lnSpc>
              <a:defRPr/>
            </a:pPr>
            <a:r>
              <a:rPr lang="en-US" sz="3200" dirty="0">
                <a:solidFill>
                  <a:schemeClr val="accent1">
                    <a:lumMod val="50000"/>
                  </a:schemeClr>
                </a:solidFill>
                <a:latin typeface="Arial" pitchFamily="34" charset="0"/>
                <a:cs typeface="Arial" pitchFamily="34" charset="0"/>
              </a:rPr>
              <a:t>AVID’s mission is to close the achievement gap by preparing all studies for college readiness and success in a global society.</a:t>
            </a:r>
          </a:p>
        </p:txBody>
      </p:sp>
      <p:sp>
        <p:nvSpPr>
          <p:cNvPr id="11" name="TextBox 10"/>
          <p:cNvSpPr txBox="1"/>
          <p:nvPr userDrawn="1"/>
        </p:nvSpPr>
        <p:spPr>
          <a:xfrm>
            <a:off x="765175" y="120650"/>
            <a:ext cx="7308850" cy="831850"/>
          </a:xfrm>
          <a:prstGeom prst="rect">
            <a:avLst/>
          </a:prstGeom>
          <a:noFill/>
        </p:spPr>
        <p:txBody>
          <a:bodyPr>
            <a:spAutoFit/>
          </a:bodyPr>
          <a:lstStyle/>
          <a:p>
            <a:pPr algn="ctr">
              <a:defRPr/>
            </a:pPr>
            <a:r>
              <a:rPr lang="en-US" sz="4800" dirty="0">
                <a:solidFill>
                  <a:schemeClr val="bg1"/>
                </a:solidFill>
                <a:latin typeface="Georgia" pitchFamily="18" charset="0"/>
              </a:rPr>
              <a:t>AVID’s Mission Statement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3" name="Rectangle 2"/>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7" name="Rectangle 6"/>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9" name="Rectangle 8"/>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0" y="914400"/>
            <a:ext cx="9144000"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5" descr="Picture1.jpg"/>
          <p:cNvPicPr>
            <a:picLocks noChangeAspect="1"/>
          </p:cNvPicPr>
          <p:nvPr userDrawn="1"/>
        </p:nvPicPr>
        <p:blipFill>
          <a:blip r:embed="rId3"/>
          <a:srcRect/>
          <a:stretch>
            <a:fillRect/>
          </a:stretch>
        </p:blipFill>
        <p:spPr bwMode="auto">
          <a:xfrm>
            <a:off x="4086225" y="4003675"/>
            <a:ext cx="4405313" cy="2220913"/>
          </a:xfrm>
          <a:prstGeom prst="rect">
            <a:avLst/>
          </a:prstGeom>
          <a:noFill/>
          <a:ln w="9525">
            <a:noFill/>
            <a:miter lim="800000"/>
            <a:headEnd/>
            <a:tailEnd/>
          </a:ln>
        </p:spPr>
      </p:pic>
      <p:sp>
        <p:nvSpPr>
          <p:cNvPr id="12" name="TextBox 11"/>
          <p:cNvSpPr txBox="1"/>
          <p:nvPr userDrawn="1"/>
        </p:nvSpPr>
        <p:spPr>
          <a:xfrm>
            <a:off x="1128713" y="55563"/>
            <a:ext cx="6205537" cy="831850"/>
          </a:xfrm>
          <a:prstGeom prst="rect">
            <a:avLst/>
          </a:prstGeom>
          <a:noFill/>
        </p:spPr>
        <p:txBody>
          <a:bodyPr>
            <a:spAutoFit/>
          </a:bodyPr>
          <a:lstStyle/>
          <a:p>
            <a:pPr algn="ctr">
              <a:defRPr/>
            </a:pPr>
            <a:r>
              <a:rPr lang="en-US" sz="4800" dirty="0">
                <a:solidFill>
                  <a:schemeClr val="bg1"/>
                </a:solidFill>
                <a:latin typeface="Georgia" pitchFamily="18" charset="0"/>
              </a:rPr>
              <a:t>Contact Information</a:t>
            </a:r>
          </a:p>
        </p:txBody>
      </p:sp>
      <p:sp>
        <p:nvSpPr>
          <p:cNvPr id="16" name="Text Placeholder 15"/>
          <p:cNvSpPr>
            <a:spLocks noGrp="1"/>
          </p:cNvSpPr>
          <p:nvPr>
            <p:ph type="body" sz="quarter" idx="10"/>
          </p:nvPr>
        </p:nvSpPr>
        <p:spPr>
          <a:xfrm>
            <a:off x="1128714" y="1436689"/>
            <a:ext cx="4562960" cy="2566722"/>
          </a:xfrm>
        </p:spPr>
        <p:txBody>
          <a:bodyPr/>
          <a:lstStyle>
            <a:lvl1pPr>
              <a:buNone/>
              <a:defRPr sz="4000" baseline="0">
                <a:solidFill>
                  <a:schemeClr val="tx2">
                    <a:lumMod val="75000"/>
                  </a:schemeClr>
                </a:solidFill>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14288" y="0"/>
            <a:ext cx="8656638" cy="581183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8" name="Rectangle 7"/>
          <p:cNvSpPr/>
          <p:nvPr userDrawn="1"/>
        </p:nvSpPr>
        <p:spPr>
          <a:xfrm>
            <a:off x="0" y="6475413"/>
            <a:ext cx="35179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1" descr="AVID_logo-spot.jpg"/>
          <p:cNvPicPr>
            <a:picLocks noChangeAspect="1"/>
          </p:cNvPicPr>
          <p:nvPr userDrawn="1"/>
        </p:nvPicPr>
        <p:blipFill>
          <a:blip r:embed="rId2"/>
          <a:srcRect/>
          <a:stretch>
            <a:fillRect/>
          </a:stretch>
        </p:blipFill>
        <p:spPr bwMode="auto">
          <a:xfrm>
            <a:off x="246063" y="5980113"/>
            <a:ext cx="1152525" cy="746125"/>
          </a:xfrm>
          <a:prstGeom prst="rect">
            <a:avLst/>
          </a:prstGeom>
          <a:noFill/>
          <a:ln w="9525">
            <a:noFill/>
            <a:miter lim="800000"/>
            <a:headEnd/>
            <a:tailEnd/>
          </a:ln>
        </p:spPr>
      </p:pic>
      <p:sp>
        <p:nvSpPr>
          <p:cNvPr id="10" name="Rectangle 9"/>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4288" y="5876925"/>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5" descr="Picture2.jpg"/>
          <p:cNvPicPr>
            <a:picLocks noChangeAspect="1"/>
          </p:cNvPicPr>
          <p:nvPr userDrawn="1"/>
        </p:nvPicPr>
        <p:blipFill>
          <a:blip r:embed="rId3"/>
          <a:srcRect/>
          <a:stretch>
            <a:fillRect/>
          </a:stretch>
        </p:blipFill>
        <p:spPr bwMode="auto">
          <a:xfrm>
            <a:off x="98425" y="1784350"/>
            <a:ext cx="1912938" cy="1704975"/>
          </a:xfrm>
          <a:prstGeom prst="rect">
            <a:avLst/>
          </a:prstGeom>
          <a:noFill/>
          <a:ln w="9525">
            <a:noFill/>
            <a:miter lim="800000"/>
            <a:headEnd/>
            <a:tailEnd/>
          </a:ln>
        </p:spPr>
      </p:pic>
      <p:pic>
        <p:nvPicPr>
          <p:cNvPr id="13" name="Picture 16" descr="Picture3.jpg"/>
          <p:cNvPicPr>
            <a:picLocks noChangeAspect="1"/>
          </p:cNvPicPr>
          <p:nvPr userDrawn="1"/>
        </p:nvPicPr>
        <p:blipFill>
          <a:blip r:embed="rId4"/>
          <a:srcRect/>
          <a:stretch>
            <a:fillRect/>
          </a:stretch>
        </p:blipFill>
        <p:spPr bwMode="auto">
          <a:xfrm>
            <a:off x="2122488" y="1531938"/>
            <a:ext cx="4305300" cy="2601912"/>
          </a:xfrm>
          <a:prstGeom prst="rect">
            <a:avLst/>
          </a:prstGeom>
          <a:noFill/>
          <a:ln w="9525">
            <a:noFill/>
            <a:miter lim="800000"/>
            <a:headEnd/>
            <a:tailEnd/>
          </a:ln>
        </p:spPr>
      </p:pic>
      <p:pic>
        <p:nvPicPr>
          <p:cNvPr id="14" name="Picture 17" descr="Picture4.jpg"/>
          <p:cNvPicPr>
            <a:picLocks noChangeAspect="1"/>
          </p:cNvPicPr>
          <p:nvPr userDrawn="1"/>
        </p:nvPicPr>
        <p:blipFill>
          <a:blip r:embed="rId5"/>
          <a:srcRect/>
          <a:stretch>
            <a:fillRect/>
          </a:stretch>
        </p:blipFill>
        <p:spPr bwMode="auto">
          <a:xfrm>
            <a:off x="6550025" y="1858963"/>
            <a:ext cx="1979613" cy="1674812"/>
          </a:xfrm>
          <a:prstGeom prst="rect">
            <a:avLst/>
          </a:prstGeom>
          <a:noFill/>
          <a:ln w="9525">
            <a:noFill/>
            <a:miter lim="800000"/>
            <a:headEnd/>
            <a:tailEnd/>
          </a:ln>
        </p:spPr>
      </p:pic>
      <p:sp>
        <p:nvSpPr>
          <p:cNvPr id="15" name="TextBox 14"/>
          <p:cNvSpPr txBox="1"/>
          <p:nvPr userDrawn="1"/>
        </p:nvSpPr>
        <p:spPr>
          <a:xfrm>
            <a:off x="98425" y="4673600"/>
            <a:ext cx="8415338" cy="968375"/>
          </a:xfrm>
          <a:prstGeom prst="rect">
            <a:avLst/>
          </a:prstGeom>
          <a:noFill/>
        </p:spPr>
        <p:txBody>
          <a:bodyPr>
            <a:spAutoFit/>
          </a:bodyPr>
          <a:lstStyle/>
          <a:p>
            <a:pPr algn="ctr">
              <a:lnSpc>
                <a:spcPct val="150000"/>
              </a:lnSpc>
              <a:defRPr/>
            </a:pPr>
            <a:r>
              <a:rPr lang="en-US" sz="2000" dirty="0">
                <a:solidFill>
                  <a:schemeClr val="bg1"/>
                </a:solidFill>
                <a:latin typeface="+mn-lt"/>
                <a:cs typeface="Arial" pitchFamily="34" charset="0"/>
              </a:rPr>
              <a:t>AVID’s mission is to close the achievement gap by preparing </a:t>
            </a:r>
          </a:p>
          <a:p>
            <a:pPr algn="ctr">
              <a:lnSpc>
                <a:spcPct val="150000"/>
              </a:lnSpc>
              <a:defRPr/>
            </a:pPr>
            <a:r>
              <a:rPr lang="en-US" sz="2000" dirty="0">
                <a:solidFill>
                  <a:schemeClr val="bg1"/>
                </a:solidFill>
                <a:latin typeface="+mn-lt"/>
                <a:cs typeface="Arial" pitchFamily="34" charset="0"/>
              </a:rPr>
              <a:t>all students for college readiness and success in a global society.</a:t>
            </a:r>
          </a:p>
        </p:txBody>
      </p:sp>
      <p:sp>
        <p:nvSpPr>
          <p:cNvPr id="16" name="TextBox 15"/>
          <p:cNvSpPr txBox="1"/>
          <p:nvPr userDrawn="1"/>
        </p:nvSpPr>
        <p:spPr>
          <a:xfrm>
            <a:off x="8080375" y="6326188"/>
            <a:ext cx="433388" cy="369887"/>
          </a:xfrm>
          <a:prstGeom prst="rect">
            <a:avLst/>
          </a:prstGeom>
          <a:solidFill>
            <a:schemeClr val="bg1"/>
          </a:solidFill>
        </p:spPr>
        <p:txBody>
          <a:bodyPr>
            <a:spAutoFit/>
          </a:bodyPr>
          <a:lstStyle/>
          <a:p>
            <a:pPr>
              <a:defRPr/>
            </a:pPr>
            <a:endParaRPr lang="en-US" dirty="0"/>
          </a:p>
        </p:txBody>
      </p:sp>
      <p:sp>
        <p:nvSpPr>
          <p:cNvPr id="20" name="Text Placeholder 19"/>
          <p:cNvSpPr>
            <a:spLocks noGrp="1"/>
          </p:cNvSpPr>
          <p:nvPr>
            <p:ph type="body" sz="quarter" idx="13"/>
          </p:nvPr>
        </p:nvSpPr>
        <p:spPr>
          <a:xfrm>
            <a:off x="700088" y="233363"/>
            <a:ext cx="7380287" cy="914400"/>
          </a:xfrm>
          <a:prstGeom prst="rect">
            <a:avLst/>
          </a:prstGeom>
        </p:spPr>
        <p:txBody>
          <a:bodyPr/>
          <a:lstStyle>
            <a:lvl1pPr algn="ctr">
              <a:buNone/>
              <a:defRPr sz="5400" baseline="0">
                <a:solidFill>
                  <a:schemeClr val="bg1"/>
                </a:solidFill>
                <a:latin typeface="Georgia" pitchFamily="18" charset="0"/>
              </a:defRPr>
            </a:lvl1pPr>
          </a:lstStyle>
          <a:p>
            <a:pPr lvl="0"/>
            <a:r>
              <a:rPr lang="en-US" smtClean="0"/>
              <a:t>Click to edit Master text styles</a:t>
            </a:r>
          </a:p>
        </p:txBody>
      </p:sp>
      <p:sp>
        <p:nvSpPr>
          <p:cNvPr id="23" name="Text Placeholder 22"/>
          <p:cNvSpPr>
            <a:spLocks noGrp="1"/>
          </p:cNvSpPr>
          <p:nvPr>
            <p:ph type="body" sz="quarter" idx="14"/>
          </p:nvPr>
        </p:nvSpPr>
        <p:spPr>
          <a:xfrm>
            <a:off x="4170784" y="6102350"/>
            <a:ext cx="4343434" cy="623888"/>
          </a:xfrm>
          <a:prstGeom prst="rect">
            <a:avLst/>
          </a:prstGeom>
        </p:spPr>
        <p:txBody>
          <a:bodyPr/>
          <a:lstStyle>
            <a:lvl1pPr algn="r">
              <a:buNone/>
              <a:defRPr sz="4000">
                <a:solidFill>
                  <a:schemeClr val="tx2">
                    <a:lumMod val="75000"/>
                  </a:schemeClr>
                </a:solidFill>
                <a:latin typeface="Georgia" pitchFamily="18" charset="0"/>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Rectangle 3"/>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8" name="Rectangle 7"/>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0" name="Rectangle 9"/>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Content Placeholder 13"/>
          <p:cNvSpPr>
            <a:spLocks noGrp="1"/>
          </p:cNvSpPr>
          <p:nvPr>
            <p:ph sz="quarter" idx="10"/>
          </p:nvPr>
        </p:nvSpPr>
        <p:spPr>
          <a:xfrm>
            <a:off x="914400" y="1316038"/>
            <a:ext cx="6867525" cy="4459287"/>
          </a:xfrm>
          <a:prstGeom prst="rect">
            <a:avLst/>
          </a:prstGeom>
        </p:spPr>
        <p:txBody>
          <a:bodyPr/>
          <a:lstStyle/>
          <a:p>
            <a:pPr lvl="0"/>
            <a:r>
              <a:rPr lang="en-US" dirty="0" smtClean="0"/>
              <a:t>Click to edit Master text styles</a:t>
            </a:r>
          </a:p>
        </p:txBody>
      </p:sp>
      <p:sp>
        <p:nvSpPr>
          <p:cNvPr id="15" name="Text Placeholder 12"/>
          <p:cNvSpPr>
            <a:spLocks noGrp="1"/>
          </p:cNvSpPr>
          <p:nvPr>
            <p:ph type="body" sz="quarter" idx="12"/>
          </p:nvPr>
        </p:nvSpPr>
        <p:spPr>
          <a:xfrm>
            <a:off x="495300" y="130175"/>
            <a:ext cx="7556500" cy="579438"/>
          </a:xfrm>
          <a:prstGeom prst="rect">
            <a:avLst/>
          </a:prstGeo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Rectangle 4"/>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9" name="Rectangle 8"/>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1" name="Rectangle 10"/>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 Placeholder 18"/>
          <p:cNvSpPr>
            <a:spLocks noGrp="1"/>
          </p:cNvSpPr>
          <p:nvPr>
            <p:ph type="body" sz="quarter" idx="11"/>
          </p:nvPr>
        </p:nvSpPr>
        <p:spPr>
          <a:xfrm>
            <a:off x="495300" y="1285874"/>
            <a:ext cx="3586142" cy="4418013"/>
          </a:xfrm>
          <a:prstGeom prst="rect">
            <a:avLst/>
          </a:prstGeom>
        </p:spPr>
        <p:txBody>
          <a:bodyPr/>
          <a:lstStyle>
            <a:lvl1pPr>
              <a:defRPr baseline="0">
                <a:solidFill>
                  <a:srgbClr val="17375E"/>
                </a:solidFill>
                <a:latin typeface="Arial" pitchFamily="34" charset="0"/>
                <a:cs typeface="Arial" pitchFamily="34" charset="0"/>
              </a:defRPr>
            </a:lvl1pPr>
            <a:lvl2pPr>
              <a:defRPr baseline="0">
                <a:solidFill>
                  <a:srgbClr val="17375E"/>
                </a:solidFill>
                <a:latin typeface="Arial" pitchFamily="34" charset="0"/>
                <a:cs typeface="Arial" pitchFamily="34" charset="0"/>
              </a:defRPr>
            </a:lvl2pPr>
            <a:lvl3pPr>
              <a:defRPr baseline="0">
                <a:solidFill>
                  <a:srgbClr val="17375E"/>
                </a:solidFill>
                <a:latin typeface="Arial" pitchFamily="34" charset="0"/>
                <a:cs typeface="Arial" pitchFamily="34" charset="0"/>
              </a:defRPr>
            </a:lvl3pPr>
            <a:lvl4pPr>
              <a:defRPr baseline="0">
                <a:solidFill>
                  <a:srgbClr val="17375E"/>
                </a:solidFill>
                <a:latin typeface="Arial" pitchFamily="34" charset="0"/>
                <a:cs typeface="Arial" pitchFamily="34" charset="0"/>
              </a:defRPr>
            </a:lvl4pPr>
            <a:lvl5pPr>
              <a:defRPr baseline="0">
                <a:solidFill>
                  <a:srgbClr val="17375E"/>
                </a:solidFill>
                <a:latin typeface="Arial" pitchFamily="34" charset="0"/>
                <a:cs typeface="Arial" pitchFamily="34" charset="0"/>
              </a:defRPr>
            </a:lvl5pPr>
          </a:lstStyle>
          <a:p>
            <a:pPr lvl="0"/>
            <a:r>
              <a:rPr lang="en-US" dirty="0" smtClean="0"/>
              <a:t>Click to edit Master text styles</a:t>
            </a:r>
          </a:p>
        </p:txBody>
      </p:sp>
      <p:sp>
        <p:nvSpPr>
          <p:cNvPr id="12" name="Text Placeholder 18"/>
          <p:cNvSpPr>
            <a:spLocks noGrp="1"/>
          </p:cNvSpPr>
          <p:nvPr>
            <p:ph type="body" sz="quarter" idx="13"/>
          </p:nvPr>
        </p:nvSpPr>
        <p:spPr>
          <a:xfrm>
            <a:off x="4665307" y="1285874"/>
            <a:ext cx="3485760" cy="4418013"/>
          </a:xfrm>
          <a:prstGeom prst="rect">
            <a:avLst/>
          </a:prstGeom>
        </p:spPr>
        <p:txBody>
          <a:bodyPr/>
          <a:lstStyle>
            <a:lvl1pPr>
              <a:defRPr baseline="0">
                <a:solidFill>
                  <a:srgbClr val="17375E"/>
                </a:solidFill>
                <a:latin typeface="Arial" pitchFamily="34" charset="0"/>
                <a:cs typeface="Arial" pitchFamily="34" charset="0"/>
              </a:defRPr>
            </a:lvl1pPr>
            <a:lvl2pPr>
              <a:defRPr baseline="0">
                <a:solidFill>
                  <a:srgbClr val="17375E"/>
                </a:solidFill>
                <a:latin typeface="Arial" pitchFamily="34" charset="0"/>
                <a:cs typeface="Arial" pitchFamily="34" charset="0"/>
              </a:defRPr>
            </a:lvl2pPr>
            <a:lvl3pPr>
              <a:defRPr baseline="0">
                <a:solidFill>
                  <a:srgbClr val="17375E"/>
                </a:solidFill>
                <a:latin typeface="Arial" pitchFamily="34" charset="0"/>
                <a:cs typeface="Arial" pitchFamily="34" charset="0"/>
              </a:defRPr>
            </a:lvl3pPr>
            <a:lvl4pPr>
              <a:defRPr baseline="0">
                <a:solidFill>
                  <a:srgbClr val="17375E"/>
                </a:solidFill>
                <a:latin typeface="Arial" pitchFamily="34" charset="0"/>
                <a:cs typeface="Arial" pitchFamily="34" charset="0"/>
              </a:defRPr>
            </a:lvl4pPr>
            <a:lvl5pPr>
              <a:defRPr baseline="0">
                <a:solidFill>
                  <a:srgbClr val="17375E"/>
                </a:solidFill>
                <a:latin typeface="Arial" pitchFamily="34" charset="0"/>
                <a:cs typeface="Arial" pitchFamily="34" charset="0"/>
              </a:defRPr>
            </a:lvl5pPr>
          </a:lstStyle>
          <a:p>
            <a:pPr lvl="0"/>
            <a:r>
              <a:rPr lang="en-US" dirty="0" smtClean="0"/>
              <a:t>Click to edit Master text styles</a:t>
            </a:r>
          </a:p>
        </p:txBody>
      </p:sp>
      <p:sp>
        <p:nvSpPr>
          <p:cNvPr id="14" name="Text Placeholder 12"/>
          <p:cNvSpPr>
            <a:spLocks noGrp="1"/>
          </p:cNvSpPr>
          <p:nvPr>
            <p:ph type="body" sz="quarter" idx="12"/>
          </p:nvPr>
        </p:nvSpPr>
        <p:spPr>
          <a:xfrm>
            <a:off x="495300" y="130175"/>
            <a:ext cx="7556500" cy="579438"/>
          </a:xfrm>
          <a:prstGeom prst="rect">
            <a:avLst/>
          </a:prstGeo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rgbClr val="898989"/>
                </a:solidFill>
                <a:ea typeface="MS PGothic" pitchFamily="34"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a:p>
        </p:txBody>
      </p:sp>
      <p:sp>
        <p:nvSpPr>
          <p:cNvPr id="7" name="TextBox 6"/>
          <p:cNvSpPr txBox="1"/>
          <p:nvPr userDrawn="1"/>
        </p:nvSpPr>
        <p:spPr>
          <a:xfrm>
            <a:off x="7847013" y="6356350"/>
            <a:ext cx="839787" cy="369888"/>
          </a:xfrm>
          <a:prstGeom prst="rect">
            <a:avLst/>
          </a:prstGeom>
          <a:noFill/>
        </p:spPr>
        <p:txBody>
          <a:bodyPr>
            <a:spAutoFit/>
          </a:bodyPr>
          <a:lstStyle/>
          <a:p>
            <a:pPr algn="ctr">
              <a:defRPr/>
            </a:pPr>
            <a:fld id="{65430962-250A-4FDF-837B-82E82DF75E96}" type="slidenum">
              <a:rPr lang="en-US">
                <a:solidFill>
                  <a:schemeClr val="tx2">
                    <a:lumMod val="75000"/>
                  </a:schemeClr>
                </a:solidFill>
              </a:rPr>
              <a:pPr algn="ctr">
                <a:defRPr/>
              </a:pPr>
              <a:t>‹#›</a:t>
            </a:fld>
            <a:endParaRPr lang="en-US" dirty="0">
              <a:solidFill>
                <a:schemeClr val="tx2">
                  <a:lumMod val="75000"/>
                </a:schemeClr>
              </a:solidFill>
            </a:endParaRPr>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Lst>
  <p:hf hdr="0" ftr="0" dt="0"/>
  <p:txStyles>
    <p:titleStyle>
      <a:lvl1pPr algn="ctr" defTabSz="457200" rtl="0" eaLnBrk="0" fontAlgn="base" hangingPunct="0">
        <a:spcBef>
          <a:spcPct val="0"/>
        </a:spcBef>
        <a:spcAft>
          <a:spcPct val="0"/>
        </a:spcAft>
        <a:defRPr sz="4400" kern="1200">
          <a:solidFill>
            <a:schemeClr val="tx1"/>
          </a:solidFill>
          <a:latin typeface="Georgia"/>
          <a:ea typeface="MS PGothic" pitchFamily="34" charset="-128"/>
          <a:cs typeface="Georgia"/>
        </a:defRPr>
      </a:lvl1pPr>
      <a:lvl2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2pPr>
      <a:lvl3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3pPr>
      <a:lvl4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4pPr>
      <a:lvl5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Lucida Grande"/>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Lucida Grande"/>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Lucida Grande"/>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Lucida Grande"/>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7847013" y="6356350"/>
            <a:ext cx="839787" cy="369888"/>
          </a:xfrm>
          <a:prstGeom prst="rect">
            <a:avLst/>
          </a:prstGeom>
          <a:noFill/>
        </p:spPr>
        <p:txBody>
          <a:bodyPr>
            <a:spAutoFit/>
          </a:bodyPr>
          <a:lstStyle/>
          <a:p>
            <a:pPr algn="ctr">
              <a:defRPr/>
            </a:pPr>
            <a:fld id="{65430962-250A-4FDF-837B-82E82DF75E96}" type="slidenum">
              <a:rPr lang="en-US">
                <a:solidFill>
                  <a:schemeClr val="tx2">
                    <a:lumMod val="75000"/>
                  </a:schemeClr>
                </a:solidFill>
              </a:rPr>
              <a:pPr algn="ctr">
                <a:defRPr/>
              </a:pPr>
              <a:t>‹#›</a:t>
            </a:fld>
            <a:endParaRPr lang="en-US" dirty="0">
              <a:solidFill>
                <a:schemeClr val="tx2">
                  <a:lumMod val="75000"/>
                </a:schemeClr>
              </a:solidFill>
            </a:endParaRPr>
          </a:p>
        </p:txBody>
      </p:sp>
      <p:sp>
        <p:nvSpPr>
          <p:cNvPr id="2" name="GraphShape" hidden="1"/>
          <p:cNvSpPr/>
          <p:nvPr userDrawn="1"/>
        </p:nvSpPr>
        <p:spPr>
          <a:xfrm>
            <a:off x="127000" y="254000"/>
            <a:ext cx="12700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iRespond Graph</a:t>
            </a:r>
            <a:endParaRPr lang="en-US"/>
          </a:p>
        </p:txBody>
      </p:sp>
      <p:grpSp>
        <p:nvGrpSpPr>
          <p:cNvPr id="1029" name="CorrectBarGroup"/>
          <p:cNvGrpSpPr/>
          <p:nvPr userDrawn="1"/>
        </p:nvGrpSpPr>
        <p:grpSpPr>
          <a:xfrm>
            <a:off x="1270000" y="3175000"/>
            <a:ext cx="2667000" cy="2540000"/>
            <a:chOff x="1270000" y="3175000"/>
            <a:chExt cx="2667000" cy="2540000"/>
          </a:xfrm>
        </p:grpSpPr>
        <p:sp>
          <p:nvSpPr>
            <p:cNvPr id="6" name="CorrectBar0"/>
            <p:cNvSpPr/>
            <p:nvPr userDrawn="1"/>
          </p:nvSpPr>
          <p:spPr>
            <a:xfrm>
              <a:off x="1270000" y="3175000"/>
              <a:ext cx="1079500" cy="2540000"/>
            </a:xfrm>
            <a:prstGeom prst="rect">
              <a:avLst/>
            </a:prstGeom>
            <a:gradFill flip="none" rotWithShape="1">
              <a:gsLst>
                <a:gs pos="0">
                  <a:srgbClr val="22FF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rrectBar1"/>
            <p:cNvSpPr/>
            <p:nvPr userDrawn="1"/>
          </p:nvSpPr>
          <p:spPr>
            <a:xfrm>
              <a:off x="2857500" y="4445000"/>
              <a:ext cx="1079500" cy="1270000"/>
            </a:xfrm>
            <a:prstGeom prst="rect">
              <a:avLst/>
            </a:prstGeom>
            <a:gradFill flip="none" rotWithShape="1">
              <a:gsLst>
                <a:gs pos="0">
                  <a:srgbClr val="22FF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5" name="PercentLabelGroup"/>
          <p:cNvGrpSpPr/>
          <p:nvPr userDrawn="1"/>
        </p:nvGrpSpPr>
        <p:grpSpPr>
          <a:xfrm>
            <a:off x="1270000" y="1270000"/>
            <a:ext cx="7429500" cy="317500"/>
            <a:chOff x="1270000" y="1270000"/>
            <a:chExt cx="7429500" cy="317500"/>
          </a:xfrm>
        </p:grpSpPr>
        <p:sp>
          <p:nvSpPr>
            <p:cNvPr id="3" name="PercentLabel0"/>
            <p:cNvSpPr/>
            <p:nvPr userDrawn="1"/>
          </p:nvSpPr>
          <p:spPr>
            <a:xfrm>
              <a:off x="12700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9" name="PercentLabel1"/>
            <p:cNvSpPr/>
            <p:nvPr userDrawn="1"/>
          </p:nvSpPr>
          <p:spPr>
            <a:xfrm>
              <a:off x="28575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2" name="PercentLabel2"/>
            <p:cNvSpPr/>
            <p:nvPr userDrawn="1"/>
          </p:nvSpPr>
          <p:spPr>
            <a:xfrm>
              <a:off x="44450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5" name="PercentLabel3"/>
            <p:cNvSpPr/>
            <p:nvPr userDrawn="1"/>
          </p:nvSpPr>
          <p:spPr>
            <a:xfrm>
              <a:off x="60325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8" name="PercentLabel4"/>
            <p:cNvSpPr/>
            <p:nvPr userDrawn="1"/>
          </p:nvSpPr>
          <p:spPr>
            <a:xfrm>
              <a:off x="76200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1030" name="IncorrectBarGroup"/>
          <p:cNvGrpSpPr/>
          <p:nvPr userDrawn="1"/>
        </p:nvGrpSpPr>
        <p:grpSpPr>
          <a:xfrm>
            <a:off x="4445000" y="1905000"/>
            <a:ext cx="4254500" cy="3810000"/>
            <a:chOff x="4445000" y="1905000"/>
            <a:chExt cx="4254500" cy="3810000"/>
          </a:xfrm>
        </p:grpSpPr>
        <p:sp>
          <p:nvSpPr>
            <p:cNvPr id="13" name="IncorrectBar2"/>
            <p:cNvSpPr/>
            <p:nvPr userDrawn="1"/>
          </p:nvSpPr>
          <p:spPr>
            <a:xfrm>
              <a:off x="4445000" y="1905000"/>
              <a:ext cx="1079500" cy="3810000"/>
            </a:xfrm>
            <a:prstGeom prst="rect">
              <a:avLst/>
            </a:prstGeom>
            <a:gradFill flip="none" rotWithShape="1">
              <a:gsLst>
                <a:gs pos="0">
                  <a:srgbClr val="FF22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IncorrectBar3"/>
            <p:cNvSpPr/>
            <p:nvPr userDrawn="1"/>
          </p:nvSpPr>
          <p:spPr>
            <a:xfrm>
              <a:off x="6032500" y="1905000"/>
              <a:ext cx="1079500" cy="3810000"/>
            </a:xfrm>
            <a:prstGeom prst="rect">
              <a:avLst/>
            </a:prstGeom>
            <a:gradFill flip="none" rotWithShape="1">
              <a:gsLst>
                <a:gs pos="0">
                  <a:srgbClr val="FF22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ncorrectBar4"/>
            <p:cNvSpPr/>
            <p:nvPr userDrawn="1"/>
          </p:nvSpPr>
          <p:spPr>
            <a:xfrm>
              <a:off x="7620000" y="3175000"/>
              <a:ext cx="1079500" cy="2540000"/>
            </a:xfrm>
            <a:prstGeom prst="rect">
              <a:avLst/>
            </a:prstGeom>
            <a:gradFill flip="none" rotWithShape="1">
              <a:gsLst>
                <a:gs pos="0">
                  <a:srgbClr val="FF22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XLabelGroup"/>
          <p:cNvGrpSpPr/>
          <p:nvPr userDrawn="1"/>
        </p:nvGrpSpPr>
        <p:grpSpPr>
          <a:xfrm>
            <a:off x="1270000" y="5842000"/>
            <a:ext cx="7429500" cy="317500"/>
            <a:chOff x="1270000" y="5842000"/>
            <a:chExt cx="7429500" cy="317500"/>
          </a:xfrm>
        </p:grpSpPr>
        <p:sp>
          <p:nvSpPr>
            <p:cNvPr id="8" name="XValueLabel0"/>
            <p:cNvSpPr/>
            <p:nvPr userDrawn="1"/>
          </p:nvSpPr>
          <p:spPr>
            <a:xfrm>
              <a:off x="12700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1" name="XValueLabel1"/>
            <p:cNvSpPr/>
            <p:nvPr userDrawn="1"/>
          </p:nvSpPr>
          <p:spPr>
            <a:xfrm>
              <a:off x="28575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4" name="XValueLabel2"/>
            <p:cNvSpPr/>
            <p:nvPr userDrawn="1"/>
          </p:nvSpPr>
          <p:spPr>
            <a:xfrm>
              <a:off x="44450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7" name="XValueLabel3"/>
            <p:cNvSpPr/>
            <p:nvPr userDrawn="1"/>
          </p:nvSpPr>
          <p:spPr>
            <a:xfrm>
              <a:off x="60325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0" name="XValueLabel4"/>
            <p:cNvSpPr/>
            <p:nvPr userDrawn="1"/>
          </p:nvSpPr>
          <p:spPr>
            <a:xfrm>
              <a:off x="76200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1028" name="AxisLineGroup"/>
          <p:cNvGrpSpPr/>
          <p:nvPr userDrawn="1"/>
        </p:nvGrpSpPr>
        <p:grpSpPr>
          <a:xfrm>
            <a:off x="889000" y="1587500"/>
            <a:ext cx="8001000" cy="4127500"/>
            <a:chOff x="889000" y="1587500"/>
            <a:chExt cx="8001000" cy="4127500"/>
          </a:xfrm>
        </p:grpSpPr>
        <p:cxnSp>
          <p:nvCxnSpPr>
            <p:cNvPr id="21" name="XAxisLine"/>
            <p:cNvCxnSpPr/>
            <p:nvPr userDrawn="1"/>
          </p:nvCxnSpPr>
          <p:spPr>
            <a:xfrm>
              <a:off x="889000" y="5715000"/>
              <a:ext cx="8001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YAxisLine"/>
            <p:cNvCxnSpPr/>
            <p:nvPr userDrawn="1"/>
          </p:nvCxnSpPr>
          <p:spPr>
            <a:xfrm>
              <a:off x="1016000" y="1587500"/>
              <a:ext cx="0" cy="412750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YAxisTick0"/>
            <p:cNvCxnSpPr/>
            <p:nvPr userDrawn="1"/>
          </p:nvCxnSpPr>
          <p:spPr>
            <a:xfrm>
              <a:off x="889000" y="571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YAxisTick1"/>
            <p:cNvCxnSpPr/>
            <p:nvPr userDrawn="1"/>
          </p:nvCxnSpPr>
          <p:spPr>
            <a:xfrm>
              <a:off x="889000" y="444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YAxisTick2"/>
            <p:cNvCxnSpPr/>
            <p:nvPr userDrawn="1"/>
          </p:nvCxnSpPr>
          <p:spPr>
            <a:xfrm>
              <a:off x="889000" y="317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YAxisTick3"/>
            <p:cNvCxnSpPr/>
            <p:nvPr userDrawn="1"/>
          </p:nvCxnSpPr>
          <p:spPr>
            <a:xfrm>
              <a:off x="889000" y="190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024" name="YLabelGroup"/>
          <p:cNvGrpSpPr/>
          <p:nvPr userDrawn="1"/>
        </p:nvGrpSpPr>
        <p:grpSpPr>
          <a:xfrm>
            <a:off x="254000" y="1841500"/>
            <a:ext cx="762000" cy="3937000"/>
            <a:chOff x="254000" y="1841500"/>
            <a:chExt cx="762000" cy="3937000"/>
          </a:xfrm>
        </p:grpSpPr>
        <p:sp>
          <p:nvSpPr>
            <p:cNvPr id="24" name="YValueLabel0"/>
            <p:cNvSpPr/>
            <p:nvPr userDrawn="1"/>
          </p:nvSpPr>
          <p:spPr>
            <a:xfrm>
              <a:off x="254000" y="565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6" name="YValueLabel1"/>
            <p:cNvSpPr/>
            <p:nvPr userDrawn="1"/>
          </p:nvSpPr>
          <p:spPr>
            <a:xfrm>
              <a:off x="254000" y="438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28" name="YValueLabel2"/>
            <p:cNvSpPr/>
            <p:nvPr userDrawn="1"/>
          </p:nvSpPr>
          <p:spPr>
            <a:xfrm>
              <a:off x="254000" y="311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0" name="YValueLabel3"/>
            <p:cNvSpPr/>
            <p:nvPr userDrawn="1"/>
          </p:nvSpPr>
          <p:spPr>
            <a:xfrm>
              <a:off x="254000" y="184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Lst>
  <p:hf hdr="0" ftr="0" dt="0"/>
  <p:txStyles>
    <p:titleStyle>
      <a:lvl1pPr algn="ctr" defTabSz="457200" rtl="0" eaLnBrk="0" fontAlgn="base" hangingPunct="0">
        <a:spcBef>
          <a:spcPct val="0"/>
        </a:spcBef>
        <a:spcAft>
          <a:spcPct val="0"/>
        </a:spcAft>
        <a:defRPr sz="4400" kern="1200">
          <a:solidFill>
            <a:schemeClr val="tx1"/>
          </a:solidFill>
          <a:latin typeface="Georgia"/>
          <a:ea typeface="MS PGothic" pitchFamily="34" charset="-128"/>
          <a:cs typeface="Georgia"/>
        </a:defRPr>
      </a:lvl1pPr>
      <a:lvl2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2pPr>
      <a:lvl3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3pPr>
      <a:lvl4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4pPr>
      <a:lvl5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Lucida Grande"/>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Lucida Grande"/>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Lucida Grande"/>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Lucida Grande"/>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7847013" y="6356350"/>
            <a:ext cx="839787" cy="369888"/>
          </a:xfrm>
          <a:prstGeom prst="rect">
            <a:avLst/>
          </a:prstGeom>
          <a:noFill/>
        </p:spPr>
        <p:txBody>
          <a:bodyPr>
            <a:spAutoFit/>
          </a:bodyPr>
          <a:lstStyle/>
          <a:p>
            <a:pPr algn="ctr">
              <a:defRPr/>
            </a:pPr>
            <a:fld id="{65430962-250A-4FDF-837B-82E82DF75E96}" type="slidenum">
              <a:rPr lang="en-US">
                <a:solidFill>
                  <a:schemeClr val="tx2">
                    <a:lumMod val="75000"/>
                  </a:schemeClr>
                </a:solidFill>
              </a:rPr>
              <a:pPr algn="ctr">
                <a:defRPr/>
              </a:pPr>
              <a:t>‹#›</a:t>
            </a:fld>
            <a:endParaRPr lang="en-US" dirty="0">
              <a:solidFill>
                <a:schemeClr val="tx2">
                  <a:lumMod val="75000"/>
                </a:schemeClr>
              </a:solidFill>
            </a:endParaRPr>
          </a:p>
        </p:txBody>
      </p:sp>
      <p:sp>
        <p:nvSpPr>
          <p:cNvPr id="2" name="QuestionShape"/>
          <p:cNvSpPr/>
          <p:nvPr userDrawn="1"/>
        </p:nvSpPr>
        <p:spPr>
          <a:xfrm>
            <a:off x="127000" y="127000"/>
            <a:ext cx="8890000" cy="2857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4400" smtClean="0">
                <a:solidFill>
                  <a:schemeClr val="tx1"/>
                </a:solidFill>
                <a:latin typeface="Georgia"/>
                <a:ea typeface="MS PGothic" pitchFamily="34" charset="-128"/>
                <a:cs typeface="Georgia"/>
              </a:rPr>
              <a:t>iRespond Question Master</a:t>
            </a:r>
            <a:endParaRPr lang="en-US" sz="4400">
              <a:solidFill>
                <a:schemeClr val="tx1"/>
              </a:solidFill>
              <a:latin typeface="Georgia"/>
              <a:ea typeface="MS PGothic" pitchFamily="34" charset="-128"/>
              <a:cs typeface="Georgia"/>
            </a:endParaRPr>
          </a:p>
        </p:txBody>
      </p:sp>
      <p:sp>
        <p:nvSpPr>
          <p:cNvPr id="3" name="AShape"/>
          <p:cNvSpPr/>
          <p:nvPr userDrawn="1"/>
        </p:nvSpPr>
        <p:spPr>
          <a:xfrm>
            <a:off x="127000" y="3111500"/>
            <a:ext cx="8890000" cy="71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defTabSz="457200" rtl="0" eaLnBrk="0" fontAlgn="base" hangingPunct="0">
              <a:spcBef>
                <a:spcPct val="20000"/>
              </a:spcBef>
              <a:spcAft>
                <a:spcPct val="0"/>
              </a:spcAft>
              <a:buFont typeface="Arial" pitchFamily="34" charset="0"/>
              <a:buNone/>
            </a:pPr>
            <a:r>
              <a:rPr lang="en-US" sz="3200" smtClean="0">
                <a:solidFill>
                  <a:schemeClr val="tx1"/>
                </a:solidFill>
                <a:ea typeface="MS PGothic" pitchFamily="34" charset="-128"/>
                <a:cs typeface="MS PGothic" pitchFamily="34" charset="-128"/>
              </a:rPr>
              <a:t>A.) Response A</a:t>
            </a:r>
            <a:endParaRPr lang="en-US" sz="3200">
              <a:solidFill>
                <a:schemeClr val="tx1"/>
              </a:solidFill>
              <a:ea typeface="MS PGothic" pitchFamily="34" charset="-128"/>
              <a:cs typeface="MS PGothic" pitchFamily="34" charset="-128"/>
            </a:endParaRPr>
          </a:p>
        </p:txBody>
      </p:sp>
      <p:sp>
        <p:nvSpPr>
          <p:cNvPr id="6" name="BShape"/>
          <p:cNvSpPr/>
          <p:nvPr userDrawn="1"/>
        </p:nvSpPr>
        <p:spPr>
          <a:xfrm>
            <a:off x="127000" y="3835400"/>
            <a:ext cx="8890000" cy="71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defTabSz="457200" rtl="0" eaLnBrk="0" fontAlgn="base" hangingPunct="0">
              <a:spcBef>
                <a:spcPct val="20000"/>
              </a:spcBef>
              <a:spcAft>
                <a:spcPct val="0"/>
              </a:spcAft>
              <a:buFont typeface="Arial" pitchFamily="34" charset="0"/>
              <a:buNone/>
            </a:pPr>
            <a:r>
              <a:rPr lang="en-US" sz="3200" smtClean="0">
                <a:solidFill>
                  <a:schemeClr val="tx1"/>
                </a:solidFill>
                <a:ea typeface="MS PGothic" pitchFamily="34" charset="-128"/>
                <a:cs typeface="MS PGothic" pitchFamily="34" charset="-128"/>
              </a:rPr>
              <a:t>B.) Response B</a:t>
            </a:r>
            <a:endParaRPr lang="en-US" sz="3200">
              <a:solidFill>
                <a:schemeClr val="tx1"/>
              </a:solidFill>
              <a:ea typeface="MS PGothic" pitchFamily="34" charset="-128"/>
              <a:cs typeface="MS PGothic" pitchFamily="34" charset="-128"/>
            </a:endParaRPr>
          </a:p>
        </p:txBody>
      </p:sp>
      <p:sp>
        <p:nvSpPr>
          <p:cNvPr id="8" name="CShape"/>
          <p:cNvSpPr/>
          <p:nvPr userDrawn="1"/>
        </p:nvSpPr>
        <p:spPr>
          <a:xfrm>
            <a:off x="127000" y="4559300"/>
            <a:ext cx="8890000" cy="71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defTabSz="457200" rtl="0" eaLnBrk="0" fontAlgn="base" hangingPunct="0">
              <a:spcBef>
                <a:spcPct val="20000"/>
              </a:spcBef>
              <a:spcAft>
                <a:spcPct val="0"/>
              </a:spcAft>
              <a:buFont typeface="Arial" pitchFamily="34" charset="0"/>
              <a:buNone/>
            </a:pPr>
            <a:r>
              <a:rPr lang="en-US" sz="3200" smtClean="0">
                <a:solidFill>
                  <a:schemeClr val="tx1"/>
                </a:solidFill>
                <a:ea typeface="MS PGothic" pitchFamily="34" charset="-128"/>
                <a:cs typeface="MS PGothic" pitchFamily="34" charset="-128"/>
              </a:rPr>
              <a:t>C.) Response C</a:t>
            </a:r>
            <a:endParaRPr lang="en-US" sz="3200">
              <a:solidFill>
                <a:schemeClr val="tx1"/>
              </a:solidFill>
              <a:ea typeface="MS PGothic" pitchFamily="34" charset="-128"/>
              <a:cs typeface="MS PGothic" pitchFamily="34" charset="-128"/>
            </a:endParaRPr>
          </a:p>
        </p:txBody>
      </p:sp>
      <p:sp>
        <p:nvSpPr>
          <p:cNvPr id="9" name="DShape"/>
          <p:cNvSpPr/>
          <p:nvPr userDrawn="1"/>
        </p:nvSpPr>
        <p:spPr>
          <a:xfrm>
            <a:off x="127000" y="5283200"/>
            <a:ext cx="8890000" cy="71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defTabSz="457200" rtl="0" eaLnBrk="0" fontAlgn="base" hangingPunct="0">
              <a:spcBef>
                <a:spcPct val="20000"/>
              </a:spcBef>
              <a:spcAft>
                <a:spcPct val="0"/>
              </a:spcAft>
              <a:buFont typeface="Arial" pitchFamily="34" charset="0"/>
              <a:buNone/>
            </a:pPr>
            <a:r>
              <a:rPr lang="en-US" sz="3200" smtClean="0">
                <a:solidFill>
                  <a:schemeClr val="tx1"/>
                </a:solidFill>
                <a:ea typeface="MS PGothic" pitchFamily="34" charset="-128"/>
                <a:cs typeface="MS PGothic" pitchFamily="34" charset="-128"/>
              </a:rPr>
              <a:t>D.) Response D</a:t>
            </a:r>
            <a:endParaRPr lang="en-US" sz="3200">
              <a:solidFill>
                <a:schemeClr val="tx1"/>
              </a:solidFill>
              <a:ea typeface="MS PGothic" pitchFamily="34" charset="-128"/>
              <a:cs typeface="MS PGothic" pitchFamily="34" charset="-128"/>
            </a:endParaRPr>
          </a:p>
        </p:txBody>
      </p:sp>
      <p:sp>
        <p:nvSpPr>
          <p:cNvPr id="10" name="EShape"/>
          <p:cNvSpPr/>
          <p:nvPr userDrawn="1"/>
        </p:nvSpPr>
        <p:spPr>
          <a:xfrm>
            <a:off x="127000" y="6007100"/>
            <a:ext cx="8890000" cy="71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defTabSz="457200" rtl="0" eaLnBrk="0" fontAlgn="base" hangingPunct="0">
              <a:spcBef>
                <a:spcPct val="20000"/>
              </a:spcBef>
              <a:spcAft>
                <a:spcPct val="0"/>
              </a:spcAft>
              <a:buFont typeface="Arial" pitchFamily="34" charset="0"/>
              <a:buNone/>
            </a:pPr>
            <a:r>
              <a:rPr lang="en-US" sz="3200" smtClean="0">
                <a:solidFill>
                  <a:schemeClr val="tx1"/>
                </a:solidFill>
                <a:ea typeface="MS PGothic" pitchFamily="34" charset="-128"/>
                <a:cs typeface="MS PGothic" pitchFamily="34" charset="-128"/>
              </a:rPr>
              <a:t>E.) Response E</a:t>
            </a:r>
            <a:endParaRPr lang="en-US" sz="3200">
              <a:solidFill>
                <a:schemeClr val="tx1"/>
              </a:solidFill>
              <a:ea typeface="MS PGothic" pitchFamily="34" charset="-128"/>
              <a:cs typeface="MS PGothic" pitchFamily="34" charset="-128"/>
            </a:endParaRPr>
          </a:p>
        </p:txBody>
      </p:sp>
      <p:sp>
        <p:nvSpPr>
          <p:cNvPr id="11" name="Percent"/>
          <p:cNvSpPr/>
          <p:nvPr userDrawn="1"/>
        </p:nvSpPr>
        <p:spPr>
          <a:xfrm>
            <a:off x="6350000" y="254000"/>
            <a:ext cx="2540000" cy="508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2" name="Timer"/>
          <p:cNvSpPr/>
          <p:nvPr userDrawn="1"/>
        </p:nvSpPr>
        <p:spPr>
          <a:xfrm>
            <a:off x="254000" y="254000"/>
            <a:ext cx="2540000" cy="508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Lst>
  <p:hf hdr="0" ftr="0" dt="0"/>
  <p:txStyles>
    <p:titleStyle>
      <a:lvl1pPr algn="ctr" defTabSz="457200" rtl="0" eaLnBrk="0" fontAlgn="base" hangingPunct="0">
        <a:spcBef>
          <a:spcPct val="0"/>
        </a:spcBef>
        <a:spcAft>
          <a:spcPct val="0"/>
        </a:spcAft>
        <a:defRPr sz="4400" kern="1200">
          <a:solidFill>
            <a:schemeClr val="tx1"/>
          </a:solidFill>
          <a:latin typeface="Georgia"/>
          <a:ea typeface="MS PGothic" pitchFamily="34" charset="-128"/>
          <a:cs typeface="Georgia"/>
        </a:defRPr>
      </a:lvl1pPr>
      <a:lvl2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2pPr>
      <a:lvl3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3pPr>
      <a:lvl4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4pPr>
      <a:lvl5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Lucida Grande"/>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Lucida Grande"/>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Lucida Grande"/>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Lucida Grande"/>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303406"/>
            <a:ext cx="8852169" cy="914400"/>
          </a:xfrm>
        </p:spPr>
        <p:txBody>
          <a:bodyPr/>
          <a:lstStyle/>
          <a:p>
            <a:r>
              <a:rPr lang="en-US" sz="4000" dirty="0" smtClean="0"/>
              <a:t>Don’t Let Your Grades Fade Away, Backwards Plan Every Day!</a:t>
            </a:r>
            <a:endParaRPr lang="en-US" sz="4000" dirty="0"/>
          </a:p>
        </p:txBody>
      </p:sp>
      <p:sp>
        <p:nvSpPr>
          <p:cNvPr id="4" name="Text Placeholder 3"/>
          <p:cNvSpPr>
            <a:spLocks noGrp="1"/>
          </p:cNvSpPr>
          <p:nvPr>
            <p:ph type="body" sz="quarter" idx="14"/>
          </p:nvPr>
        </p:nvSpPr>
        <p:spPr/>
        <p:txBody>
          <a:bodyPr/>
          <a:lstStyle/>
          <a:p>
            <a:endParaRPr lang="en-US"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0"/>
            <a:ext cx="9143999" cy="900113"/>
          </a:xfrm>
        </p:spPr>
        <p:txBody>
          <a:bodyPr/>
          <a:lstStyle/>
          <a:p>
            <a:pPr algn="ctr"/>
            <a:r>
              <a:rPr lang="en-US" sz="3600" dirty="0" smtClean="0"/>
              <a:t>Science </a:t>
            </a:r>
            <a:endParaRPr lang="en-US" sz="3600" dirty="0"/>
          </a:p>
        </p:txBody>
      </p:sp>
      <p:sp>
        <p:nvSpPr>
          <p:cNvPr id="8" name="AutoShape 3"/>
          <p:cNvSpPr>
            <a:spLocks noChangeAspect="1" noChangeArrowheads="1" noTextEdit="1"/>
          </p:cNvSpPr>
          <p:nvPr/>
        </p:nvSpPr>
        <p:spPr bwMode="auto">
          <a:xfrm>
            <a:off x="419100" y="1019175"/>
            <a:ext cx="83058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5"/>
          <p:cNvSpPr>
            <a:spLocks noChangeArrowheads="1"/>
          </p:cNvSpPr>
          <p:nvPr/>
        </p:nvSpPr>
        <p:spPr bwMode="auto">
          <a:xfrm>
            <a:off x="425450"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6"/>
          <p:cNvSpPr>
            <a:spLocks noChangeArrowheads="1"/>
          </p:cNvSpPr>
          <p:nvPr/>
        </p:nvSpPr>
        <p:spPr bwMode="auto">
          <a:xfrm>
            <a:off x="2079625" y="1127125"/>
            <a:ext cx="1655763"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7"/>
          <p:cNvSpPr>
            <a:spLocks noChangeArrowheads="1"/>
          </p:cNvSpPr>
          <p:nvPr/>
        </p:nvSpPr>
        <p:spPr bwMode="auto">
          <a:xfrm>
            <a:off x="3735388"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8"/>
          <p:cNvSpPr>
            <a:spLocks noChangeArrowheads="1"/>
          </p:cNvSpPr>
          <p:nvPr/>
        </p:nvSpPr>
        <p:spPr bwMode="auto">
          <a:xfrm>
            <a:off x="5389563" y="1127125"/>
            <a:ext cx="1655763"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p:nvSpPr>
        <p:spPr bwMode="auto">
          <a:xfrm>
            <a:off x="7045325"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0"/>
          <p:cNvSpPr>
            <a:spLocks noChangeArrowheads="1"/>
          </p:cNvSpPr>
          <p:nvPr/>
        </p:nvSpPr>
        <p:spPr bwMode="auto">
          <a:xfrm>
            <a:off x="425450" y="1957388"/>
            <a:ext cx="1654175"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pPr>
            <a:r>
              <a:rPr lang="en-US" dirty="0" smtClean="0"/>
              <a:t>Project due Friday- poster or power point on the water cycle- needs color </a:t>
            </a:r>
          </a:p>
          <a:p>
            <a:pPr marL="285750" indent="-285750">
              <a:buFont typeface="Arial" panose="020B0604020202020204" pitchFamily="34" charset="0"/>
              <a:buChar char="•"/>
            </a:pPr>
            <a:r>
              <a:rPr lang="en-US" dirty="0" smtClean="0"/>
              <a:t>Finish Cornell notes  </a:t>
            </a:r>
            <a:endParaRPr lang="en-US" dirty="0"/>
          </a:p>
        </p:txBody>
      </p:sp>
      <p:sp>
        <p:nvSpPr>
          <p:cNvPr id="15" name="Rectangle 11"/>
          <p:cNvSpPr>
            <a:spLocks noChangeArrowheads="1"/>
          </p:cNvSpPr>
          <p:nvPr/>
        </p:nvSpPr>
        <p:spPr bwMode="auto">
          <a:xfrm>
            <a:off x="2108289" y="1957388"/>
            <a:ext cx="1655763"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2"/>
          <p:cNvSpPr>
            <a:spLocks noChangeArrowheads="1"/>
          </p:cNvSpPr>
          <p:nvPr/>
        </p:nvSpPr>
        <p:spPr bwMode="auto">
          <a:xfrm>
            <a:off x="3735388" y="1957388"/>
            <a:ext cx="1654175"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3"/>
          <p:cNvSpPr>
            <a:spLocks noChangeArrowheads="1"/>
          </p:cNvSpPr>
          <p:nvPr/>
        </p:nvSpPr>
        <p:spPr bwMode="auto">
          <a:xfrm>
            <a:off x="5389563" y="1957388"/>
            <a:ext cx="1655763"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15"/>
          <p:cNvSpPr>
            <a:spLocks noChangeShapeType="1"/>
          </p:cNvSpPr>
          <p:nvPr/>
        </p:nvSpPr>
        <p:spPr bwMode="auto">
          <a:xfrm>
            <a:off x="2079625"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16"/>
          <p:cNvSpPr>
            <a:spLocks noChangeShapeType="1"/>
          </p:cNvSpPr>
          <p:nvPr/>
        </p:nvSpPr>
        <p:spPr bwMode="auto">
          <a:xfrm>
            <a:off x="3735388"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17"/>
          <p:cNvSpPr>
            <a:spLocks noChangeShapeType="1"/>
          </p:cNvSpPr>
          <p:nvPr/>
        </p:nvSpPr>
        <p:spPr bwMode="auto">
          <a:xfrm>
            <a:off x="5389563"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18"/>
          <p:cNvSpPr>
            <a:spLocks noChangeShapeType="1"/>
          </p:cNvSpPr>
          <p:nvPr/>
        </p:nvSpPr>
        <p:spPr bwMode="auto">
          <a:xfrm>
            <a:off x="7045325" y="1120775"/>
            <a:ext cx="0" cy="45878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19"/>
          <p:cNvSpPr>
            <a:spLocks noChangeShapeType="1"/>
          </p:cNvSpPr>
          <p:nvPr/>
        </p:nvSpPr>
        <p:spPr bwMode="auto">
          <a:xfrm>
            <a:off x="419100" y="1957388"/>
            <a:ext cx="828675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0"/>
          <p:cNvSpPr>
            <a:spLocks noChangeShapeType="1"/>
          </p:cNvSpPr>
          <p:nvPr/>
        </p:nvSpPr>
        <p:spPr bwMode="auto">
          <a:xfrm>
            <a:off x="419100" y="111442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21"/>
          <p:cNvSpPr>
            <a:spLocks noChangeShapeType="1"/>
          </p:cNvSpPr>
          <p:nvPr/>
        </p:nvSpPr>
        <p:spPr bwMode="auto">
          <a:xfrm>
            <a:off x="8699500" y="1120775"/>
            <a:ext cx="0" cy="45878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2"/>
          <p:cNvSpPr>
            <a:spLocks noChangeShapeType="1"/>
          </p:cNvSpPr>
          <p:nvPr/>
        </p:nvSpPr>
        <p:spPr bwMode="auto">
          <a:xfrm>
            <a:off x="132495" y="1127125"/>
            <a:ext cx="8286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23"/>
          <p:cNvSpPr>
            <a:spLocks noChangeShapeType="1"/>
          </p:cNvSpPr>
          <p:nvPr/>
        </p:nvSpPr>
        <p:spPr bwMode="auto">
          <a:xfrm>
            <a:off x="419100" y="5700713"/>
            <a:ext cx="8286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4"/>
          <p:cNvSpPr>
            <a:spLocks noChangeArrowheads="1"/>
          </p:cNvSpPr>
          <p:nvPr/>
        </p:nvSpPr>
        <p:spPr bwMode="auto">
          <a:xfrm>
            <a:off x="690563" y="1165225"/>
            <a:ext cx="14001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Mon.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2362200" y="1165225"/>
            <a:ext cx="13954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Tues.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4010025" y="1165225"/>
            <a:ext cx="14001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Wed.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5564188" y="1165225"/>
            <a:ext cx="1590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Thurs.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7535863" y="1165225"/>
            <a:ext cx="9493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Fri.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76" name="Group 75"/>
          <p:cNvGrpSpPr/>
          <p:nvPr/>
        </p:nvGrpSpPr>
        <p:grpSpPr>
          <a:xfrm>
            <a:off x="517525" y="1998663"/>
            <a:ext cx="868339" cy="1877457"/>
            <a:chOff x="517525" y="1998663"/>
            <a:chExt cx="846201" cy="1877457"/>
          </a:xfrm>
        </p:grpSpPr>
        <p:sp>
          <p:nvSpPr>
            <p:cNvPr id="33" name="Rectangle 29"/>
            <p:cNvSpPr>
              <a:spLocks noChangeArrowheads="1"/>
            </p:cNvSpPr>
            <p:nvPr/>
          </p:nvSpPr>
          <p:spPr bwMode="auto">
            <a:xfrm>
              <a:off x="517525" y="1998663"/>
              <a:ext cx="67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0"/>
            <p:cNvSpPr>
              <a:spLocks noChangeArrowheads="1"/>
            </p:cNvSpPr>
            <p:nvPr/>
          </p:nvSpPr>
          <p:spPr bwMode="auto">
            <a:xfrm>
              <a:off x="517525" y="2363788"/>
              <a:ext cx="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517525" y="2728913"/>
              <a:ext cx="67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517525" y="3094038"/>
              <a:ext cx="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517525" y="3506788"/>
              <a:ext cx="67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1363663" y="3460750"/>
              <a:ext cx="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1" name="Group 80"/>
          <p:cNvGrpSpPr/>
          <p:nvPr/>
        </p:nvGrpSpPr>
        <p:grpSpPr>
          <a:xfrm>
            <a:off x="2171700" y="1998663"/>
            <a:ext cx="658739" cy="1276757"/>
            <a:chOff x="2171700" y="1998663"/>
            <a:chExt cx="658739" cy="1276757"/>
          </a:xfrm>
        </p:grpSpPr>
        <p:sp>
          <p:nvSpPr>
            <p:cNvPr id="40" name="Rectangle 36"/>
            <p:cNvSpPr>
              <a:spLocks noChangeArrowheads="1"/>
            </p:cNvSpPr>
            <p:nvPr/>
          </p:nvSpPr>
          <p:spPr bwMode="auto">
            <a:xfrm>
              <a:off x="2171700" y="1998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2171700" y="236378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2171700" y="27289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2830374" y="299842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2" name="Group 81"/>
          <p:cNvGrpSpPr/>
          <p:nvPr/>
        </p:nvGrpSpPr>
        <p:grpSpPr>
          <a:xfrm>
            <a:off x="3827463" y="1998663"/>
            <a:ext cx="692817" cy="1829832"/>
            <a:chOff x="3827463" y="1998663"/>
            <a:chExt cx="692817" cy="1829832"/>
          </a:xfrm>
        </p:grpSpPr>
        <p:sp>
          <p:nvSpPr>
            <p:cNvPr id="45" name="Rectangle 41"/>
            <p:cNvSpPr>
              <a:spLocks noChangeArrowheads="1"/>
            </p:cNvSpPr>
            <p:nvPr/>
          </p:nvSpPr>
          <p:spPr bwMode="auto">
            <a:xfrm>
              <a:off x="3827463" y="1998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6" name="Rectangle 42"/>
            <p:cNvSpPr>
              <a:spLocks noChangeArrowheads="1"/>
            </p:cNvSpPr>
            <p:nvPr/>
          </p:nvSpPr>
          <p:spPr bwMode="auto">
            <a:xfrm>
              <a:off x="4451350" y="1998663"/>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Rectangle 43"/>
            <p:cNvSpPr>
              <a:spLocks noChangeArrowheads="1"/>
            </p:cNvSpPr>
            <p:nvPr/>
          </p:nvSpPr>
          <p:spPr bwMode="auto">
            <a:xfrm>
              <a:off x="3827463" y="236378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4"/>
            <p:cNvSpPr>
              <a:spLocks noChangeArrowheads="1"/>
            </p:cNvSpPr>
            <p:nvPr/>
          </p:nvSpPr>
          <p:spPr bwMode="auto">
            <a:xfrm>
              <a:off x="3827463" y="27289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5"/>
            <p:cNvSpPr>
              <a:spLocks noChangeArrowheads="1"/>
            </p:cNvSpPr>
            <p:nvPr/>
          </p:nvSpPr>
          <p:spPr bwMode="auto">
            <a:xfrm>
              <a:off x="3827463" y="309403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46"/>
            <p:cNvSpPr>
              <a:spLocks noChangeArrowheads="1"/>
            </p:cNvSpPr>
            <p:nvPr/>
          </p:nvSpPr>
          <p:spPr bwMode="auto">
            <a:xfrm>
              <a:off x="3827463" y="3459163"/>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3" name="Group 82"/>
          <p:cNvGrpSpPr/>
          <p:nvPr/>
        </p:nvGrpSpPr>
        <p:grpSpPr>
          <a:xfrm>
            <a:off x="5481638" y="1998663"/>
            <a:ext cx="68930" cy="1737499"/>
            <a:chOff x="5481638" y="1998663"/>
            <a:chExt cx="68930" cy="1737499"/>
          </a:xfrm>
        </p:grpSpPr>
        <p:sp>
          <p:nvSpPr>
            <p:cNvPr id="52" name="Rectangle 48"/>
            <p:cNvSpPr>
              <a:spLocks noChangeArrowheads="1"/>
            </p:cNvSpPr>
            <p:nvPr/>
          </p:nvSpPr>
          <p:spPr bwMode="auto">
            <a:xfrm>
              <a:off x="5481638" y="1998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49"/>
            <p:cNvSpPr>
              <a:spLocks noChangeArrowheads="1"/>
            </p:cNvSpPr>
            <p:nvPr/>
          </p:nvSpPr>
          <p:spPr bwMode="auto">
            <a:xfrm>
              <a:off x="5481638" y="2363788"/>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50"/>
            <p:cNvSpPr>
              <a:spLocks noChangeArrowheads="1"/>
            </p:cNvSpPr>
            <p:nvPr/>
          </p:nvSpPr>
          <p:spPr bwMode="auto">
            <a:xfrm>
              <a:off x="5481638" y="27289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3"/>
            <p:cNvSpPr>
              <a:spLocks noChangeArrowheads="1"/>
            </p:cNvSpPr>
            <p:nvPr/>
          </p:nvSpPr>
          <p:spPr bwMode="auto">
            <a:xfrm>
              <a:off x="5481638" y="34591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4" name="Group 83"/>
          <p:cNvGrpSpPr/>
          <p:nvPr/>
        </p:nvGrpSpPr>
        <p:grpSpPr>
          <a:xfrm>
            <a:off x="5481638" y="4554538"/>
            <a:ext cx="68930" cy="1007249"/>
            <a:chOff x="5481638" y="4554538"/>
            <a:chExt cx="68930" cy="1007249"/>
          </a:xfrm>
        </p:grpSpPr>
        <p:sp>
          <p:nvSpPr>
            <p:cNvPr id="59" name="Rectangle 55"/>
            <p:cNvSpPr>
              <a:spLocks noChangeArrowheads="1"/>
            </p:cNvSpPr>
            <p:nvPr/>
          </p:nvSpPr>
          <p:spPr bwMode="auto">
            <a:xfrm>
              <a:off x="5481638" y="4554538"/>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56"/>
            <p:cNvSpPr>
              <a:spLocks noChangeArrowheads="1"/>
            </p:cNvSpPr>
            <p:nvPr/>
          </p:nvSpPr>
          <p:spPr bwMode="auto">
            <a:xfrm>
              <a:off x="5481638" y="4919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57"/>
            <p:cNvSpPr>
              <a:spLocks noChangeArrowheads="1"/>
            </p:cNvSpPr>
            <p:nvPr/>
          </p:nvSpPr>
          <p:spPr bwMode="auto">
            <a:xfrm>
              <a:off x="5481638" y="528478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77" name="Rectangle 13"/>
          <p:cNvSpPr>
            <a:spLocks noChangeArrowheads="1"/>
          </p:cNvSpPr>
          <p:nvPr/>
        </p:nvSpPr>
        <p:spPr bwMode="auto">
          <a:xfrm>
            <a:off x="7086727" y="1956832"/>
            <a:ext cx="1655763"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7185693" y="1948339"/>
            <a:ext cx="1299495"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Water cycle poster/presentation due</a:t>
            </a:r>
            <a:endParaRPr lang="en-US" dirty="0"/>
          </a:p>
        </p:txBody>
      </p:sp>
      <p:sp>
        <p:nvSpPr>
          <p:cNvPr id="5" name="TextBox 4"/>
          <p:cNvSpPr txBox="1"/>
          <p:nvPr/>
        </p:nvSpPr>
        <p:spPr>
          <a:xfrm>
            <a:off x="2362200" y="2124221"/>
            <a:ext cx="1262062"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Water Cycle Project due Friday</a:t>
            </a:r>
          </a:p>
          <a:p>
            <a:pPr marL="285750" indent="-285750">
              <a:buFont typeface="Arial" panose="020B0604020202020204" pitchFamily="34" charset="0"/>
              <a:buChar char="•"/>
            </a:pPr>
            <a:r>
              <a:rPr lang="en-US" dirty="0" smtClean="0"/>
              <a:t>Gather supplies</a:t>
            </a:r>
            <a:endParaRPr lang="en-US" dirty="0"/>
          </a:p>
        </p:txBody>
      </p:sp>
      <p:sp>
        <p:nvSpPr>
          <p:cNvPr id="6" name="TextBox 5"/>
          <p:cNvSpPr txBox="1"/>
          <p:nvPr/>
        </p:nvSpPr>
        <p:spPr>
          <a:xfrm>
            <a:off x="4010025" y="2184400"/>
            <a:ext cx="1110615"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Water Cycle Project due Friday </a:t>
            </a:r>
          </a:p>
          <a:p>
            <a:pPr marL="285750" indent="-285750">
              <a:buFont typeface="Arial" panose="020B0604020202020204" pitchFamily="34" charset="0"/>
              <a:buChar char="•"/>
            </a:pPr>
            <a:r>
              <a:rPr lang="en-US" dirty="0" smtClean="0"/>
              <a:t>Begin putting poster together </a:t>
            </a:r>
          </a:p>
          <a:p>
            <a:endParaRPr lang="en-US" dirty="0"/>
          </a:p>
        </p:txBody>
      </p:sp>
      <p:sp>
        <p:nvSpPr>
          <p:cNvPr id="18" name="TextBox 17"/>
          <p:cNvSpPr txBox="1"/>
          <p:nvPr/>
        </p:nvSpPr>
        <p:spPr>
          <a:xfrm>
            <a:off x="5550568" y="2363788"/>
            <a:ext cx="135666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Water Cycle Project due tom</a:t>
            </a:r>
          </a:p>
          <a:p>
            <a:pPr marL="285750" indent="-285750">
              <a:buFont typeface="Arial" panose="020B0604020202020204" pitchFamily="34" charset="0"/>
              <a:buChar char="•"/>
            </a:pPr>
            <a:r>
              <a:rPr lang="en-US" dirty="0" smtClean="0"/>
              <a:t>Make final changes on poster</a:t>
            </a:r>
            <a:endParaRPr lang="en-US" dirty="0"/>
          </a:p>
        </p:txBody>
      </p:sp>
    </p:spTree>
    <p:extLst>
      <p:ext uri="{BB962C8B-B14F-4D97-AF65-F5344CB8AC3E}">
        <p14:creationId xmlns:p14="http://schemas.microsoft.com/office/powerpoint/2010/main" val="31132212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0"/>
            <a:ext cx="9143999" cy="900113"/>
          </a:xfrm>
        </p:spPr>
        <p:txBody>
          <a:bodyPr/>
          <a:lstStyle/>
          <a:p>
            <a:pPr algn="ctr"/>
            <a:r>
              <a:rPr lang="en-US" sz="3600" dirty="0" smtClean="0"/>
              <a:t>Social Studies</a:t>
            </a:r>
            <a:endParaRPr lang="en-US" sz="3600" dirty="0"/>
          </a:p>
        </p:txBody>
      </p:sp>
      <p:sp>
        <p:nvSpPr>
          <p:cNvPr id="8" name="AutoShape 3"/>
          <p:cNvSpPr>
            <a:spLocks noChangeAspect="1" noChangeArrowheads="1" noTextEdit="1"/>
          </p:cNvSpPr>
          <p:nvPr/>
        </p:nvSpPr>
        <p:spPr bwMode="auto">
          <a:xfrm>
            <a:off x="419100" y="1019175"/>
            <a:ext cx="83058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5"/>
          <p:cNvSpPr>
            <a:spLocks noChangeArrowheads="1"/>
          </p:cNvSpPr>
          <p:nvPr/>
        </p:nvSpPr>
        <p:spPr bwMode="auto">
          <a:xfrm>
            <a:off x="425450"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6"/>
          <p:cNvSpPr>
            <a:spLocks noChangeArrowheads="1"/>
          </p:cNvSpPr>
          <p:nvPr/>
        </p:nvSpPr>
        <p:spPr bwMode="auto">
          <a:xfrm>
            <a:off x="2079625" y="1127125"/>
            <a:ext cx="1655763"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7"/>
          <p:cNvSpPr>
            <a:spLocks noChangeArrowheads="1"/>
          </p:cNvSpPr>
          <p:nvPr/>
        </p:nvSpPr>
        <p:spPr bwMode="auto">
          <a:xfrm>
            <a:off x="3735388"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8"/>
          <p:cNvSpPr>
            <a:spLocks noChangeArrowheads="1"/>
          </p:cNvSpPr>
          <p:nvPr/>
        </p:nvSpPr>
        <p:spPr bwMode="auto">
          <a:xfrm>
            <a:off x="5389563" y="1127125"/>
            <a:ext cx="1655763"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p:nvSpPr>
        <p:spPr bwMode="auto">
          <a:xfrm>
            <a:off x="7045325"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0"/>
          <p:cNvSpPr>
            <a:spLocks noChangeArrowheads="1"/>
          </p:cNvSpPr>
          <p:nvPr/>
        </p:nvSpPr>
        <p:spPr bwMode="auto">
          <a:xfrm>
            <a:off x="425450" y="1957388"/>
            <a:ext cx="1654175"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15" name="Rectangle 11"/>
          <p:cNvSpPr>
            <a:spLocks noChangeArrowheads="1"/>
          </p:cNvSpPr>
          <p:nvPr/>
        </p:nvSpPr>
        <p:spPr bwMode="auto">
          <a:xfrm>
            <a:off x="2108289" y="1957388"/>
            <a:ext cx="1655763"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2"/>
          <p:cNvSpPr>
            <a:spLocks noChangeArrowheads="1"/>
          </p:cNvSpPr>
          <p:nvPr/>
        </p:nvSpPr>
        <p:spPr bwMode="auto">
          <a:xfrm>
            <a:off x="3735388" y="1957388"/>
            <a:ext cx="1654175"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3"/>
          <p:cNvSpPr>
            <a:spLocks noChangeArrowheads="1"/>
          </p:cNvSpPr>
          <p:nvPr/>
        </p:nvSpPr>
        <p:spPr bwMode="auto">
          <a:xfrm>
            <a:off x="5389563" y="1957388"/>
            <a:ext cx="1655763"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15"/>
          <p:cNvSpPr>
            <a:spLocks noChangeShapeType="1"/>
          </p:cNvSpPr>
          <p:nvPr/>
        </p:nvSpPr>
        <p:spPr bwMode="auto">
          <a:xfrm>
            <a:off x="2079625"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16"/>
          <p:cNvSpPr>
            <a:spLocks noChangeShapeType="1"/>
          </p:cNvSpPr>
          <p:nvPr/>
        </p:nvSpPr>
        <p:spPr bwMode="auto">
          <a:xfrm>
            <a:off x="3735388"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17"/>
          <p:cNvSpPr>
            <a:spLocks noChangeShapeType="1"/>
          </p:cNvSpPr>
          <p:nvPr/>
        </p:nvSpPr>
        <p:spPr bwMode="auto">
          <a:xfrm>
            <a:off x="5389563"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18"/>
          <p:cNvSpPr>
            <a:spLocks noChangeShapeType="1"/>
          </p:cNvSpPr>
          <p:nvPr/>
        </p:nvSpPr>
        <p:spPr bwMode="auto">
          <a:xfrm>
            <a:off x="7045325" y="1120775"/>
            <a:ext cx="0" cy="45878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19"/>
          <p:cNvSpPr>
            <a:spLocks noChangeShapeType="1"/>
          </p:cNvSpPr>
          <p:nvPr/>
        </p:nvSpPr>
        <p:spPr bwMode="auto">
          <a:xfrm>
            <a:off x="419100" y="1957388"/>
            <a:ext cx="828675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0"/>
          <p:cNvSpPr>
            <a:spLocks noChangeShapeType="1"/>
          </p:cNvSpPr>
          <p:nvPr/>
        </p:nvSpPr>
        <p:spPr bwMode="auto">
          <a:xfrm>
            <a:off x="419100" y="111442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21"/>
          <p:cNvSpPr>
            <a:spLocks noChangeShapeType="1"/>
          </p:cNvSpPr>
          <p:nvPr/>
        </p:nvSpPr>
        <p:spPr bwMode="auto">
          <a:xfrm>
            <a:off x="8699500" y="1120775"/>
            <a:ext cx="0" cy="45878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2"/>
          <p:cNvSpPr>
            <a:spLocks noChangeShapeType="1"/>
          </p:cNvSpPr>
          <p:nvPr/>
        </p:nvSpPr>
        <p:spPr bwMode="auto">
          <a:xfrm>
            <a:off x="132495" y="1127125"/>
            <a:ext cx="8286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23"/>
          <p:cNvSpPr>
            <a:spLocks noChangeShapeType="1"/>
          </p:cNvSpPr>
          <p:nvPr/>
        </p:nvSpPr>
        <p:spPr bwMode="auto">
          <a:xfrm>
            <a:off x="419100" y="5700713"/>
            <a:ext cx="8286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4"/>
          <p:cNvSpPr>
            <a:spLocks noChangeArrowheads="1"/>
          </p:cNvSpPr>
          <p:nvPr/>
        </p:nvSpPr>
        <p:spPr bwMode="auto">
          <a:xfrm>
            <a:off x="690563" y="1165225"/>
            <a:ext cx="14001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Mon.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2362200" y="1165225"/>
            <a:ext cx="13954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Tues.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4010025" y="1165225"/>
            <a:ext cx="14001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Wed.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5564188" y="1165225"/>
            <a:ext cx="1590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Thurs.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7535863" y="1165225"/>
            <a:ext cx="9493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Fri.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76" name="Group 75"/>
          <p:cNvGrpSpPr/>
          <p:nvPr/>
        </p:nvGrpSpPr>
        <p:grpSpPr>
          <a:xfrm>
            <a:off x="517525" y="2363788"/>
            <a:ext cx="868339" cy="1512332"/>
            <a:chOff x="517525" y="2363788"/>
            <a:chExt cx="846201" cy="1512332"/>
          </a:xfrm>
        </p:grpSpPr>
        <p:sp>
          <p:nvSpPr>
            <p:cNvPr id="34" name="Rectangle 30"/>
            <p:cNvSpPr>
              <a:spLocks noChangeArrowheads="1"/>
            </p:cNvSpPr>
            <p:nvPr/>
          </p:nvSpPr>
          <p:spPr bwMode="auto">
            <a:xfrm>
              <a:off x="517525" y="2363788"/>
              <a:ext cx="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517525" y="2728913"/>
              <a:ext cx="67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517525" y="3094038"/>
              <a:ext cx="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517525" y="3506788"/>
              <a:ext cx="67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1363663" y="3460750"/>
              <a:ext cx="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1" name="Group 80"/>
          <p:cNvGrpSpPr/>
          <p:nvPr/>
        </p:nvGrpSpPr>
        <p:grpSpPr>
          <a:xfrm>
            <a:off x="2171700" y="1998663"/>
            <a:ext cx="658739" cy="1276757"/>
            <a:chOff x="2171700" y="1998663"/>
            <a:chExt cx="658739" cy="1276757"/>
          </a:xfrm>
        </p:grpSpPr>
        <p:sp>
          <p:nvSpPr>
            <p:cNvPr id="40" name="Rectangle 36"/>
            <p:cNvSpPr>
              <a:spLocks noChangeArrowheads="1"/>
            </p:cNvSpPr>
            <p:nvPr/>
          </p:nvSpPr>
          <p:spPr bwMode="auto">
            <a:xfrm>
              <a:off x="2171700" y="1998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2171700" y="236378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2171700" y="27289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2830374" y="299842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2" name="Group 81"/>
          <p:cNvGrpSpPr/>
          <p:nvPr/>
        </p:nvGrpSpPr>
        <p:grpSpPr>
          <a:xfrm>
            <a:off x="3827463" y="1998663"/>
            <a:ext cx="692817" cy="1829832"/>
            <a:chOff x="3827463" y="1998663"/>
            <a:chExt cx="692817" cy="1829832"/>
          </a:xfrm>
        </p:grpSpPr>
        <p:sp>
          <p:nvSpPr>
            <p:cNvPr id="45" name="Rectangle 41"/>
            <p:cNvSpPr>
              <a:spLocks noChangeArrowheads="1"/>
            </p:cNvSpPr>
            <p:nvPr/>
          </p:nvSpPr>
          <p:spPr bwMode="auto">
            <a:xfrm>
              <a:off x="3827463" y="1998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6" name="Rectangle 42"/>
            <p:cNvSpPr>
              <a:spLocks noChangeArrowheads="1"/>
            </p:cNvSpPr>
            <p:nvPr/>
          </p:nvSpPr>
          <p:spPr bwMode="auto">
            <a:xfrm>
              <a:off x="4451350" y="1998663"/>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Rectangle 43"/>
            <p:cNvSpPr>
              <a:spLocks noChangeArrowheads="1"/>
            </p:cNvSpPr>
            <p:nvPr/>
          </p:nvSpPr>
          <p:spPr bwMode="auto">
            <a:xfrm>
              <a:off x="3827463" y="236378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4"/>
            <p:cNvSpPr>
              <a:spLocks noChangeArrowheads="1"/>
            </p:cNvSpPr>
            <p:nvPr/>
          </p:nvSpPr>
          <p:spPr bwMode="auto">
            <a:xfrm>
              <a:off x="3827463" y="27289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5"/>
            <p:cNvSpPr>
              <a:spLocks noChangeArrowheads="1"/>
            </p:cNvSpPr>
            <p:nvPr/>
          </p:nvSpPr>
          <p:spPr bwMode="auto">
            <a:xfrm>
              <a:off x="3827463" y="309403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46"/>
            <p:cNvSpPr>
              <a:spLocks noChangeArrowheads="1"/>
            </p:cNvSpPr>
            <p:nvPr/>
          </p:nvSpPr>
          <p:spPr bwMode="auto">
            <a:xfrm>
              <a:off x="3827463" y="3459163"/>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3" name="Group 82"/>
          <p:cNvGrpSpPr/>
          <p:nvPr/>
        </p:nvGrpSpPr>
        <p:grpSpPr>
          <a:xfrm>
            <a:off x="5481638" y="1998663"/>
            <a:ext cx="68930" cy="1737499"/>
            <a:chOff x="5481638" y="1998663"/>
            <a:chExt cx="68930" cy="1737499"/>
          </a:xfrm>
        </p:grpSpPr>
        <p:sp>
          <p:nvSpPr>
            <p:cNvPr id="52" name="Rectangle 48"/>
            <p:cNvSpPr>
              <a:spLocks noChangeArrowheads="1"/>
            </p:cNvSpPr>
            <p:nvPr/>
          </p:nvSpPr>
          <p:spPr bwMode="auto">
            <a:xfrm>
              <a:off x="5481638" y="1998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49"/>
            <p:cNvSpPr>
              <a:spLocks noChangeArrowheads="1"/>
            </p:cNvSpPr>
            <p:nvPr/>
          </p:nvSpPr>
          <p:spPr bwMode="auto">
            <a:xfrm>
              <a:off x="5481638" y="2363788"/>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50"/>
            <p:cNvSpPr>
              <a:spLocks noChangeArrowheads="1"/>
            </p:cNvSpPr>
            <p:nvPr/>
          </p:nvSpPr>
          <p:spPr bwMode="auto">
            <a:xfrm>
              <a:off x="5481638" y="27289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3"/>
            <p:cNvSpPr>
              <a:spLocks noChangeArrowheads="1"/>
            </p:cNvSpPr>
            <p:nvPr/>
          </p:nvSpPr>
          <p:spPr bwMode="auto">
            <a:xfrm>
              <a:off x="5481638" y="34591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4" name="Group 83"/>
          <p:cNvGrpSpPr/>
          <p:nvPr/>
        </p:nvGrpSpPr>
        <p:grpSpPr>
          <a:xfrm>
            <a:off x="5481638" y="4554538"/>
            <a:ext cx="68930" cy="1007249"/>
            <a:chOff x="5481638" y="4554538"/>
            <a:chExt cx="68930" cy="1007249"/>
          </a:xfrm>
        </p:grpSpPr>
        <p:sp>
          <p:nvSpPr>
            <p:cNvPr id="59" name="Rectangle 55"/>
            <p:cNvSpPr>
              <a:spLocks noChangeArrowheads="1"/>
            </p:cNvSpPr>
            <p:nvPr/>
          </p:nvSpPr>
          <p:spPr bwMode="auto">
            <a:xfrm>
              <a:off x="5481638" y="4554538"/>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56"/>
            <p:cNvSpPr>
              <a:spLocks noChangeArrowheads="1"/>
            </p:cNvSpPr>
            <p:nvPr/>
          </p:nvSpPr>
          <p:spPr bwMode="auto">
            <a:xfrm>
              <a:off x="5481638" y="4919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57"/>
            <p:cNvSpPr>
              <a:spLocks noChangeArrowheads="1"/>
            </p:cNvSpPr>
            <p:nvPr/>
          </p:nvSpPr>
          <p:spPr bwMode="auto">
            <a:xfrm>
              <a:off x="5481638" y="528478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77" name="Rectangle 13"/>
          <p:cNvSpPr>
            <a:spLocks noChangeArrowheads="1"/>
          </p:cNvSpPr>
          <p:nvPr/>
        </p:nvSpPr>
        <p:spPr bwMode="auto">
          <a:xfrm>
            <a:off x="7086727" y="1956832"/>
            <a:ext cx="1655763"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690563" y="2275662"/>
            <a:ext cx="151598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Economics Unit test on Thursday : multiple choice </a:t>
            </a:r>
          </a:p>
          <a:p>
            <a:pPr marL="285750" indent="-285750">
              <a:buFont typeface="Arial" panose="020B0604020202020204" pitchFamily="34" charset="0"/>
              <a:buChar char="•"/>
            </a:pPr>
            <a:r>
              <a:rPr lang="en-US" dirty="0" smtClean="0"/>
              <a:t>Finish c-notes</a:t>
            </a:r>
          </a:p>
          <a:p>
            <a:endParaRPr lang="en-US" dirty="0"/>
          </a:p>
        </p:txBody>
      </p:sp>
      <p:sp>
        <p:nvSpPr>
          <p:cNvPr id="5" name="TextBox 4"/>
          <p:cNvSpPr txBox="1"/>
          <p:nvPr/>
        </p:nvSpPr>
        <p:spPr>
          <a:xfrm>
            <a:off x="2178114" y="2388658"/>
            <a:ext cx="1381012"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Economics test </a:t>
            </a:r>
            <a:r>
              <a:rPr lang="en-US" dirty="0" smtClean="0"/>
              <a:t>Thursday.</a:t>
            </a:r>
            <a:endParaRPr lang="en-US" dirty="0" smtClean="0"/>
          </a:p>
          <a:p>
            <a:pPr marL="285750" indent="-285750">
              <a:buFont typeface="Arial" panose="020B0604020202020204" pitchFamily="34" charset="0"/>
              <a:buChar char="•"/>
            </a:pPr>
            <a:r>
              <a:rPr lang="en-US" dirty="0" smtClean="0"/>
              <a:t>Finish summary and  questions on Cornell notes</a:t>
            </a:r>
            <a:endParaRPr lang="en-US" dirty="0"/>
          </a:p>
        </p:txBody>
      </p:sp>
      <p:sp>
        <p:nvSpPr>
          <p:cNvPr id="6" name="TextBox 5"/>
          <p:cNvSpPr txBox="1"/>
          <p:nvPr/>
        </p:nvSpPr>
        <p:spPr>
          <a:xfrm>
            <a:off x="3867076" y="2363788"/>
            <a:ext cx="155114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Economics test </a:t>
            </a:r>
            <a:r>
              <a:rPr lang="en-US" dirty="0" smtClean="0"/>
              <a:t>tomorrow.</a:t>
            </a:r>
            <a:endParaRPr lang="en-US" dirty="0" smtClean="0"/>
          </a:p>
          <a:p>
            <a:pPr marL="285750" indent="-285750">
              <a:buFont typeface="Arial" panose="020B0604020202020204" pitchFamily="34" charset="0"/>
              <a:buChar char="•"/>
            </a:pPr>
            <a:r>
              <a:rPr lang="en-US" dirty="0" smtClean="0"/>
              <a:t>Create a study guide</a:t>
            </a:r>
            <a:endParaRPr lang="en-US" dirty="0"/>
          </a:p>
        </p:txBody>
      </p:sp>
      <p:sp>
        <p:nvSpPr>
          <p:cNvPr id="7" name="TextBox 6"/>
          <p:cNvSpPr txBox="1"/>
          <p:nvPr/>
        </p:nvSpPr>
        <p:spPr>
          <a:xfrm>
            <a:off x="5683348" y="2367995"/>
            <a:ext cx="1209821" cy="2985433"/>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FF0000"/>
                </a:solidFill>
              </a:rPr>
              <a:t>Economics Unit Test </a:t>
            </a:r>
            <a:r>
              <a:rPr lang="en-US" dirty="0"/>
              <a:t>today-all multiple choice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892677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0088" y="63682"/>
            <a:ext cx="7380287" cy="914400"/>
          </a:xfrm>
        </p:spPr>
        <p:txBody>
          <a:bodyPr/>
          <a:lstStyle/>
          <a:p>
            <a:r>
              <a:rPr lang="en-US" dirty="0" smtClean="0"/>
              <a:t>Thank You!</a:t>
            </a:r>
          </a:p>
          <a:p>
            <a:pPr lvl="0"/>
            <a:endParaRPr lang="en-US" sz="3200" b="1" i="1" dirty="0" smtClean="0">
              <a:solidFill>
                <a:prstClr val="white"/>
              </a:solidFill>
              <a:cs typeface="+mn-cs"/>
            </a:endParaRPr>
          </a:p>
          <a:p>
            <a:pPr lvl="0"/>
            <a:r>
              <a:rPr lang="en-US" sz="3200" b="1" i="1" dirty="0" smtClean="0">
                <a:solidFill>
                  <a:prstClr val="white"/>
                </a:solidFill>
                <a:cs typeface="+mn-cs"/>
              </a:rPr>
              <a:t>Palmermiddleschoolavid.weebly.com</a:t>
            </a:r>
            <a:endParaRPr lang="en-US" sz="3200" b="1" i="1" dirty="0">
              <a:solidFill>
                <a:prstClr val="white"/>
              </a:solidFill>
              <a:cs typeface="+mn-cs"/>
            </a:endParaRPr>
          </a:p>
          <a:p>
            <a:pPr lvl="0"/>
            <a:endParaRPr lang="en-US" sz="3200" b="1" i="1" dirty="0">
              <a:solidFill>
                <a:prstClr val="white"/>
              </a:solidFill>
              <a:cs typeface="+mn-cs"/>
            </a:endParaRPr>
          </a:p>
          <a:p>
            <a:pPr lvl="0"/>
            <a:r>
              <a:rPr lang="en-US" sz="2800" b="1" i="1" dirty="0">
                <a:solidFill>
                  <a:prstClr val="white"/>
                </a:solidFill>
                <a:cs typeface="+mn-cs"/>
              </a:rPr>
              <a:t>More support available at AVID in the AM every Wednesday @ 8:15</a:t>
            </a:r>
          </a:p>
        </p:txBody>
      </p:sp>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0794193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303406"/>
            <a:ext cx="8852169" cy="914400"/>
          </a:xfrm>
        </p:spPr>
        <p:txBody>
          <a:bodyPr/>
          <a:lstStyle/>
          <a:p>
            <a:r>
              <a:rPr lang="en-US" sz="4000" dirty="0" smtClean="0"/>
              <a:t>Don’t Let Your Grades Fade Away, Backwards Plan Every Day!</a:t>
            </a:r>
            <a:endParaRPr lang="en-US" sz="4000" dirty="0"/>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10852712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11285" y="1316038"/>
            <a:ext cx="8365787" cy="4459287"/>
          </a:xfrm>
        </p:spPr>
        <p:txBody>
          <a:bodyPr/>
          <a:lstStyle/>
          <a:p>
            <a:r>
              <a:rPr lang="en-US" dirty="0" smtClean="0"/>
              <a:t>Learn how to use Backwards Planning to excel in all classes.</a:t>
            </a:r>
          </a:p>
          <a:p>
            <a:r>
              <a:rPr lang="en-US" dirty="0" smtClean="0"/>
              <a:t>View exemplary student agendas &amp; compare to your child’s agenda.</a:t>
            </a:r>
          </a:p>
          <a:p>
            <a:r>
              <a:rPr lang="en-US" dirty="0" smtClean="0"/>
              <a:t>Practice Backwards Planning by participating in a mock day at Palmer Middle School.</a:t>
            </a:r>
          </a:p>
          <a:p>
            <a:endParaRPr lang="en-US" dirty="0" smtClean="0"/>
          </a:p>
          <a:p>
            <a:endParaRPr lang="en-US" dirty="0"/>
          </a:p>
        </p:txBody>
      </p:sp>
      <p:sp>
        <p:nvSpPr>
          <p:cNvPr id="3" name="Text Placeholder 2"/>
          <p:cNvSpPr>
            <a:spLocks noGrp="1"/>
          </p:cNvSpPr>
          <p:nvPr>
            <p:ph type="body" sz="quarter" idx="12"/>
          </p:nvPr>
        </p:nvSpPr>
        <p:spPr/>
        <p:txBody>
          <a:bodyPr/>
          <a:lstStyle/>
          <a:p>
            <a:r>
              <a:rPr lang="en-US" dirty="0" smtClean="0"/>
              <a:t>In this session you will:</a:t>
            </a:r>
            <a:endParaRPr lang="en-US" dirty="0"/>
          </a:p>
        </p:txBody>
      </p:sp>
    </p:spTree>
    <p:extLst>
      <p:ext uri="{BB962C8B-B14F-4D97-AF65-F5344CB8AC3E}">
        <p14:creationId xmlns:p14="http://schemas.microsoft.com/office/powerpoint/2010/main" val="3461841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Backwards Planning</a:t>
            </a:r>
            <a:endParaRPr lang="en-US"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71463" y="1800224"/>
            <a:ext cx="7929561" cy="4086225"/>
          </a:xfrm>
          <a:prstGeom prst="rect">
            <a:avLst/>
          </a:prstGeom>
          <a:ln>
            <a:noFill/>
          </a:ln>
          <a:effectLst>
            <a:outerShdw blurRad="190500" algn="tl" rotWithShape="0">
              <a:srgbClr val="000000">
                <a:alpha val="70000"/>
              </a:srgbClr>
            </a:outerShdw>
          </a:effectLst>
        </p:spPr>
      </p:pic>
      <p:sp>
        <p:nvSpPr>
          <p:cNvPr id="5" name="TextBox 4"/>
          <p:cNvSpPr txBox="1"/>
          <p:nvPr/>
        </p:nvSpPr>
        <p:spPr>
          <a:xfrm>
            <a:off x="271464" y="1085850"/>
            <a:ext cx="7753348" cy="769441"/>
          </a:xfrm>
          <a:prstGeom prst="rect">
            <a:avLst/>
          </a:prstGeom>
          <a:noFill/>
        </p:spPr>
        <p:txBody>
          <a:bodyPr wrap="square" rtlCol="0">
            <a:spAutoFit/>
          </a:bodyPr>
          <a:lstStyle/>
          <a:p>
            <a:pPr marL="571500" indent="-571500">
              <a:buFont typeface="Arial" panose="020B0604020202020204" pitchFamily="34" charset="0"/>
              <a:buChar char="•"/>
            </a:pPr>
            <a:r>
              <a:rPr lang="en-US" sz="4400" dirty="0" smtClean="0"/>
              <a:t>What is Backwards Planning?</a:t>
            </a:r>
            <a:endParaRPr lang="en-US" sz="4400" dirty="0"/>
          </a:p>
        </p:txBody>
      </p:sp>
    </p:spTree>
    <p:extLst>
      <p:ext uri="{BB962C8B-B14F-4D97-AF65-F5344CB8AC3E}">
        <p14:creationId xmlns:p14="http://schemas.microsoft.com/office/powerpoint/2010/main" val="2519168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Plan ahead by writing everything you know about that class for the week.</a:t>
            </a:r>
          </a:p>
          <a:p>
            <a:r>
              <a:rPr lang="en-US" dirty="0" smtClean="0"/>
              <a:t>Write details in between long term assignments.</a:t>
            </a:r>
          </a:p>
          <a:p>
            <a:r>
              <a:rPr lang="en-US" dirty="0" smtClean="0"/>
              <a:t>Highlight important tests/quizzes so that they stand out and you do not forget them.</a:t>
            </a:r>
            <a:endParaRPr lang="en-US" dirty="0"/>
          </a:p>
        </p:txBody>
      </p:sp>
      <p:sp>
        <p:nvSpPr>
          <p:cNvPr id="3" name="Text Placeholder 2"/>
          <p:cNvSpPr>
            <a:spLocks noGrp="1"/>
          </p:cNvSpPr>
          <p:nvPr>
            <p:ph type="body" sz="quarter" idx="12"/>
          </p:nvPr>
        </p:nvSpPr>
        <p:spPr>
          <a:xfrm>
            <a:off x="0" y="0"/>
            <a:ext cx="9143999" cy="900113"/>
          </a:xfrm>
        </p:spPr>
        <p:txBody>
          <a:bodyPr/>
          <a:lstStyle/>
          <a:p>
            <a:pPr algn="ctr"/>
            <a:r>
              <a:rPr lang="en-US" sz="3600" dirty="0" smtClean="0"/>
              <a:t>How Do I Use Backwards Planning?</a:t>
            </a:r>
            <a:endParaRPr lang="en-US" sz="3600" dirty="0"/>
          </a:p>
        </p:txBody>
      </p:sp>
    </p:spTree>
    <p:extLst>
      <p:ext uri="{BB962C8B-B14F-4D97-AF65-F5344CB8AC3E}">
        <p14:creationId xmlns:p14="http://schemas.microsoft.com/office/powerpoint/2010/main" val="20988380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0"/>
            <a:ext cx="9143999" cy="900113"/>
          </a:xfrm>
        </p:spPr>
        <p:txBody>
          <a:bodyPr/>
          <a:lstStyle/>
          <a:p>
            <a:pPr algn="ctr"/>
            <a:r>
              <a:rPr lang="en-US" sz="3600" dirty="0" smtClean="0"/>
              <a:t>What Does It Look Like?</a:t>
            </a:r>
            <a:endParaRPr lang="en-US" sz="3600" dirty="0"/>
          </a:p>
        </p:txBody>
      </p:sp>
      <p:sp>
        <p:nvSpPr>
          <p:cNvPr id="8" name="AutoShape 3"/>
          <p:cNvSpPr>
            <a:spLocks noChangeAspect="1" noChangeArrowheads="1" noTextEdit="1"/>
          </p:cNvSpPr>
          <p:nvPr/>
        </p:nvSpPr>
        <p:spPr bwMode="auto">
          <a:xfrm>
            <a:off x="419100" y="1019175"/>
            <a:ext cx="83058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5"/>
          <p:cNvSpPr>
            <a:spLocks noChangeArrowheads="1"/>
          </p:cNvSpPr>
          <p:nvPr/>
        </p:nvSpPr>
        <p:spPr bwMode="auto">
          <a:xfrm>
            <a:off x="425450"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6"/>
          <p:cNvSpPr>
            <a:spLocks noChangeArrowheads="1"/>
          </p:cNvSpPr>
          <p:nvPr/>
        </p:nvSpPr>
        <p:spPr bwMode="auto">
          <a:xfrm>
            <a:off x="2079625" y="1127125"/>
            <a:ext cx="1655763"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7"/>
          <p:cNvSpPr>
            <a:spLocks noChangeArrowheads="1"/>
          </p:cNvSpPr>
          <p:nvPr/>
        </p:nvSpPr>
        <p:spPr bwMode="auto">
          <a:xfrm>
            <a:off x="3735388"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8"/>
          <p:cNvSpPr>
            <a:spLocks noChangeArrowheads="1"/>
          </p:cNvSpPr>
          <p:nvPr/>
        </p:nvSpPr>
        <p:spPr bwMode="auto">
          <a:xfrm>
            <a:off x="5389563" y="1127125"/>
            <a:ext cx="1655763"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p:nvSpPr>
        <p:spPr bwMode="auto">
          <a:xfrm>
            <a:off x="7045325"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0"/>
          <p:cNvSpPr>
            <a:spLocks noChangeArrowheads="1"/>
          </p:cNvSpPr>
          <p:nvPr/>
        </p:nvSpPr>
        <p:spPr bwMode="auto">
          <a:xfrm>
            <a:off x="425450" y="1957388"/>
            <a:ext cx="1654175"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1"/>
          <p:cNvSpPr>
            <a:spLocks noChangeArrowheads="1"/>
          </p:cNvSpPr>
          <p:nvPr/>
        </p:nvSpPr>
        <p:spPr bwMode="auto">
          <a:xfrm>
            <a:off x="2079625" y="1957388"/>
            <a:ext cx="1655763"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2"/>
          <p:cNvSpPr>
            <a:spLocks noChangeArrowheads="1"/>
          </p:cNvSpPr>
          <p:nvPr/>
        </p:nvSpPr>
        <p:spPr bwMode="auto">
          <a:xfrm>
            <a:off x="3735388" y="1957388"/>
            <a:ext cx="1654175"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3"/>
          <p:cNvSpPr>
            <a:spLocks noChangeArrowheads="1"/>
          </p:cNvSpPr>
          <p:nvPr/>
        </p:nvSpPr>
        <p:spPr bwMode="auto">
          <a:xfrm>
            <a:off x="5389563" y="1957388"/>
            <a:ext cx="1655763"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4"/>
          <p:cNvSpPr>
            <a:spLocks noChangeArrowheads="1"/>
          </p:cNvSpPr>
          <p:nvPr/>
        </p:nvSpPr>
        <p:spPr bwMode="auto">
          <a:xfrm>
            <a:off x="7045325" y="1957388"/>
            <a:ext cx="1654175"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15"/>
          <p:cNvSpPr>
            <a:spLocks noChangeShapeType="1"/>
          </p:cNvSpPr>
          <p:nvPr/>
        </p:nvSpPr>
        <p:spPr bwMode="auto">
          <a:xfrm>
            <a:off x="2079625"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16"/>
          <p:cNvSpPr>
            <a:spLocks noChangeShapeType="1"/>
          </p:cNvSpPr>
          <p:nvPr/>
        </p:nvSpPr>
        <p:spPr bwMode="auto">
          <a:xfrm>
            <a:off x="3735388"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17"/>
          <p:cNvSpPr>
            <a:spLocks noChangeShapeType="1"/>
          </p:cNvSpPr>
          <p:nvPr/>
        </p:nvSpPr>
        <p:spPr bwMode="auto">
          <a:xfrm>
            <a:off x="5389563"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18"/>
          <p:cNvSpPr>
            <a:spLocks noChangeShapeType="1"/>
          </p:cNvSpPr>
          <p:nvPr/>
        </p:nvSpPr>
        <p:spPr bwMode="auto">
          <a:xfrm>
            <a:off x="7045325" y="1120775"/>
            <a:ext cx="0" cy="45878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19"/>
          <p:cNvSpPr>
            <a:spLocks noChangeShapeType="1"/>
          </p:cNvSpPr>
          <p:nvPr/>
        </p:nvSpPr>
        <p:spPr bwMode="auto">
          <a:xfrm>
            <a:off x="419100" y="1957388"/>
            <a:ext cx="828675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0"/>
          <p:cNvSpPr>
            <a:spLocks noChangeShapeType="1"/>
          </p:cNvSpPr>
          <p:nvPr/>
        </p:nvSpPr>
        <p:spPr bwMode="auto">
          <a:xfrm>
            <a:off x="425450"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21"/>
          <p:cNvSpPr>
            <a:spLocks noChangeShapeType="1"/>
          </p:cNvSpPr>
          <p:nvPr/>
        </p:nvSpPr>
        <p:spPr bwMode="auto">
          <a:xfrm>
            <a:off x="8699500" y="1120775"/>
            <a:ext cx="0" cy="45878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2"/>
          <p:cNvSpPr>
            <a:spLocks noChangeShapeType="1"/>
          </p:cNvSpPr>
          <p:nvPr/>
        </p:nvSpPr>
        <p:spPr bwMode="auto">
          <a:xfrm>
            <a:off x="132495" y="1127125"/>
            <a:ext cx="8286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23"/>
          <p:cNvSpPr>
            <a:spLocks noChangeShapeType="1"/>
          </p:cNvSpPr>
          <p:nvPr/>
        </p:nvSpPr>
        <p:spPr bwMode="auto">
          <a:xfrm>
            <a:off x="419100" y="5700713"/>
            <a:ext cx="8286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4"/>
          <p:cNvSpPr>
            <a:spLocks noChangeArrowheads="1"/>
          </p:cNvSpPr>
          <p:nvPr/>
        </p:nvSpPr>
        <p:spPr bwMode="auto">
          <a:xfrm>
            <a:off x="690563" y="1165225"/>
            <a:ext cx="14001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Mon.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2362200" y="1165225"/>
            <a:ext cx="13954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Tues.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4010025" y="1165225"/>
            <a:ext cx="14001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Wed.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5564188" y="1165225"/>
            <a:ext cx="1590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Thurs.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7535863" y="1165225"/>
            <a:ext cx="9493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Fri.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 name="Rectangle 31"/>
          <p:cNvSpPr>
            <a:spLocks noChangeArrowheads="1"/>
          </p:cNvSpPr>
          <p:nvPr/>
        </p:nvSpPr>
        <p:spPr bwMode="auto">
          <a:xfrm>
            <a:off x="1400175" y="2363788"/>
            <a:ext cx="2508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76" name="Group 75"/>
          <p:cNvGrpSpPr/>
          <p:nvPr/>
        </p:nvGrpSpPr>
        <p:grpSpPr>
          <a:xfrm>
            <a:off x="517525" y="1998663"/>
            <a:ext cx="1681162" cy="1992312"/>
            <a:chOff x="517525" y="1998663"/>
            <a:chExt cx="1638300" cy="1992312"/>
          </a:xfrm>
        </p:grpSpPr>
        <p:sp>
          <p:nvSpPr>
            <p:cNvPr id="33" name="Rectangle 29"/>
            <p:cNvSpPr>
              <a:spLocks noChangeArrowheads="1"/>
            </p:cNvSpPr>
            <p:nvPr/>
          </p:nvSpPr>
          <p:spPr bwMode="auto">
            <a:xfrm>
              <a:off x="517525" y="1998663"/>
              <a:ext cx="9445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Finish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0"/>
            <p:cNvSpPr>
              <a:spLocks noChangeArrowheads="1"/>
            </p:cNvSpPr>
            <p:nvPr/>
          </p:nvSpPr>
          <p:spPr bwMode="auto">
            <a:xfrm>
              <a:off x="517525" y="2363788"/>
              <a:ext cx="10398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Cornell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517525" y="2728913"/>
              <a:ext cx="1217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notes in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517525" y="3094038"/>
              <a:ext cx="16383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INB (revise,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517525" y="3506788"/>
              <a:ext cx="10144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create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1363663" y="3460750"/>
              <a:ext cx="762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panose="020F0502020204030204" pitchFamily="34" charset="0"/>
                </a:rPr>
                <a:t>Q’s)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43" name="Rectangle 39"/>
          <p:cNvSpPr>
            <a:spLocks noChangeArrowheads="1"/>
          </p:cNvSpPr>
          <p:nvPr/>
        </p:nvSpPr>
        <p:spPr bwMode="auto">
          <a:xfrm>
            <a:off x="2757488" y="2728913"/>
            <a:ext cx="2524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52"/>
          <p:cNvSpPr>
            <a:spLocks noChangeArrowheads="1"/>
          </p:cNvSpPr>
          <p:nvPr/>
        </p:nvSpPr>
        <p:spPr bwMode="auto">
          <a:xfrm>
            <a:off x="6819900" y="3094038"/>
            <a:ext cx="2508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81" name="Group 80"/>
          <p:cNvGrpSpPr/>
          <p:nvPr/>
        </p:nvGrpSpPr>
        <p:grpSpPr>
          <a:xfrm>
            <a:off x="2171700" y="1998663"/>
            <a:ext cx="1531938" cy="1181100"/>
            <a:chOff x="2171700" y="1998663"/>
            <a:chExt cx="1531938" cy="1181100"/>
          </a:xfrm>
        </p:grpSpPr>
        <p:sp>
          <p:nvSpPr>
            <p:cNvPr id="40" name="Rectangle 36"/>
            <p:cNvSpPr>
              <a:spLocks noChangeArrowheads="1"/>
            </p:cNvSpPr>
            <p:nvPr/>
          </p:nvSpPr>
          <p:spPr bwMode="auto">
            <a:xfrm>
              <a:off x="2171700" y="1998663"/>
              <a:ext cx="8604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Write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2171700" y="2363788"/>
              <a:ext cx="1382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summary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2171700" y="2728913"/>
              <a:ext cx="7493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for 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2851150" y="2728913"/>
              <a:ext cx="8524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notes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2" name="Group 81"/>
          <p:cNvGrpSpPr/>
          <p:nvPr/>
        </p:nvGrpSpPr>
        <p:grpSpPr>
          <a:xfrm>
            <a:off x="3827463" y="1998663"/>
            <a:ext cx="1666875" cy="2278063"/>
            <a:chOff x="3827463" y="1998663"/>
            <a:chExt cx="1666875" cy="2278063"/>
          </a:xfrm>
        </p:grpSpPr>
        <p:sp>
          <p:nvSpPr>
            <p:cNvPr id="45" name="Rectangle 41"/>
            <p:cNvSpPr>
              <a:spLocks noChangeArrowheads="1"/>
            </p:cNvSpPr>
            <p:nvPr/>
          </p:nvSpPr>
          <p:spPr bwMode="auto">
            <a:xfrm>
              <a:off x="3827463" y="1998663"/>
              <a:ext cx="7127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Quiz</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6" name="Rectangle 42"/>
            <p:cNvSpPr>
              <a:spLocks noChangeArrowheads="1"/>
            </p:cNvSpPr>
            <p:nvPr/>
          </p:nvSpPr>
          <p:spPr bwMode="auto">
            <a:xfrm>
              <a:off x="4451350" y="1998663"/>
              <a:ext cx="10429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myself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Rectangle 43"/>
            <p:cNvSpPr>
              <a:spLocks noChangeArrowheads="1"/>
            </p:cNvSpPr>
            <p:nvPr/>
          </p:nvSpPr>
          <p:spPr bwMode="auto">
            <a:xfrm>
              <a:off x="3827463" y="2363788"/>
              <a:ext cx="16541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(cover right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4"/>
            <p:cNvSpPr>
              <a:spLocks noChangeArrowheads="1"/>
            </p:cNvSpPr>
            <p:nvPr/>
          </p:nvSpPr>
          <p:spPr bwMode="auto">
            <a:xfrm>
              <a:off x="3827463" y="2728913"/>
              <a:ext cx="10509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side of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5"/>
            <p:cNvSpPr>
              <a:spLocks noChangeArrowheads="1"/>
            </p:cNvSpPr>
            <p:nvPr/>
          </p:nvSpPr>
          <p:spPr bwMode="auto">
            <a:xfrm>
              <a:off x="3827463" y="3094038"/>
              <a:ext cx="14557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notes and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46"/>
            <p:cNvSpPr>
              <a:spLocks noChangeArrowheads="1"/>
            </p:cNvSpPr>
            <p:nvPr/>
          </p:nvSpPr>
          <p:spPr bwMode="auto">
            <a:xfrm>
              <a:off x="3827463" y="3459163"/>
              <a:ext cx="87471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write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47"/>
            <p:cNvSpPr>
              <a:spLocks noChangeArrowheads="1"/>
            </p:cNvSpPr>
            <p:nvPr/>
          </p:nvSpPr>
          <p:spPr bwMode="auto">
            <a:xfrm>
              <a:off x="3827463" y="3824288"/>
              <a:ext cx="127158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answers)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3" name="Group 82"/>
          <p:cNvGrpSpPr/>
          <p:nvPr/>
        </p:nvGrpSpPr>
        <p:grpSpPr>
          <a:xfrm>
            <a:off x="5481638" y="1998663"/>
            <a:ext cx="1498600" cy="1912938"/>
            <a:chOff x="5481638" y="1998663"/>
            <a:chExt cx="1498600" cy="1912938"/>
          </a:xfrm>
        </p:grpSpPr>
        <p:sp>
          <p:nvSpPr>
            <p:cNvPr id="52" name="Rectangle 48"/>
            <p:cNvSpPr>
              <a:spLocks noChangeArrowheads="1"/>
            </p:cNvSpPr>
            <p:nvPr/>
          </p:nvSpPr>
          <p:spPr bwMode="auto">
            <a:xfrm>
              <a:off x="5481638" y="1998663"/>
              <a:ext cx="7858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Have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49"/>
            <p:cNvSpPr>
              <a:spLocks noChangeArrowheads="1"/>
            </p:cNvSpPr>
            <p:nvPr/>
          </p:nvSpPr>
          <p:spPr bwMode="auto">
            <a:xfrm>
              <a:off x="5481638" y="2363788"/>
              <a:ext cx="11731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parents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50"/>
            <p:cNvSpPr>
              <a:spLocks noChangeArrowheads="1"/>
            </p:cNvSpPr>
            <p:nvPr/>
          </p:nvSpPr>
          <p:spPr bwMode="auto">
            <a:xfrm>
              <a:off x="5481638" y="2728913"/>
              <a:ext cx="12017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quiz me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5" name="Rectangle 51"/>
            <p:cNvSpPr>
              <a:spLocks noChangeArrowheads="1"/>
            </p:cNvSpPr>
            <p:nvPr/>
          </p:nvSpPr>
          <p:spPr bwMode="auto">
            <a:xfrm>
              <a:off x="5481638" y="3094038"/>
              <a:ext cx="1498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from INB 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3"/>
            <p:cNvSpPr>
              <a:spLocks noChangeArrowheads="1"/>
            </p:cNvSpPr>
            <p:nvPr/>
          </p:nvSpPr>
          <p:spPr bwMode="auto">
            <a:xfrm>
              <a:off x="5481638" y="3459163"/>
              <a:ext cx="85248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notes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4" name="Group 83"/>
          <p:cNvGrpSpPr/>
          <p:nvPr/>
        </p:nvGrpSpPr>
        <p:grpSpPr>
          <a:xfrm>
            <a:off x="5481638" y="4189413"/>
            <a:ext cx="1585913" cy="1547813"/>
            <a:chOff x="5481638" y="4189413"/>
            <a:chExt cx="1585913" cy="1547813"/>
          </a:xfrm>
        </p:grpSpPr>
        <p:sp>
          <p:nvSpPr>
            <p:cNvPr id="58" name="Rectangle 54"/>
            <p:cNvSpPr>
              <a:spLocks noChangeArrowheads="1"/>
            </p:cNvSpPr>
            <p:nvPr/>
          </p:nvSpPr>
          <p:spPr bwMode="auto">
            <a:xfrm>
              <a:off x="5481638" y="4189413"/>
              <a:ext cx="15573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*reread all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9" name="Rectangle 55"/>
            <p:cNvSpPr>
              <a:spLocks noChangeArrowheads="1"/>
            </p:cNvSpPr>
            <p:nvPr/>
          </p:nvSpPr>
          <p:spPr bwMode="auto">
            <a:xfrm>
              <a:off x="5481638" y="4554538"/>
              <a:ext cx="158591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summaries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56"/>
            <p:cNvSpPr>
              <a:spLocks noChangeArrowheads="1"/>
            </p:cNvSpPr>
            <p:nvPr/>
          </p:nvSpPr>
          <p:spPr bwMode="auto">
            <a:xfrm>
              <a:off x="5481638" y="4919663"/>
              <a:ext cx="14509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during HR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57"/>
            <p:cNvSpPr>
              <a:spLocks noChangeArrowheads="1"/>
            </p:cNvSpPr>
            <p:nvPr/>
          </p:nvSpPr>
          <p:spPr bwMode="auto">
            <a:xfrm>
              <a:off x="5481638" y="5284788"/>
              <a:ext cx="15144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tomorrow!</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71" name="Rectangle 67"/>
          <p:cNvSpPr>
            <a:spLocks noChangeArrowheads="1"/>
          </p:cNvSpPr>
          <p:nvPr/>
        </p:nvSpPr>
        <p:spPr bwMode="auto">
          <a:xfrm>
            <a:off x="7867650" y="3673475"/>
            <a:ext cx="1746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80" name="Group 79"/>
          <p:cNvGrpSpPr/>
          <p:nvPr/>
        </p:nvGrpSpPr>
        <p:grpSpPr>
          <a:xfrm>
            <a:off x="7137400" y="1997075"/>
            <a:ext cx="1587500" cy="2566988"/>
            <a:chOff x="7137400" y="1997075"/>
            <a:chExt cx="1587500" cy="2566988"/>
          </a:xfrm>
        </p:grpSpPr>
        <p:sp>
          <p:nvSpPr>
            <p:cNvPr id="62" name="Rectangle 58"/>
            <p:cNvSpPr>
              <a:spLocks noChangeArrowheads="1"/>
            </p:cNvSpPr>
            <p:nvPr/>
          </p:nvSpPr>
          <p:spPr bwMode="auto">
            <a:xfrm>
              <a:off x="7137400" y="1997075"/>
              <a:ext cx="15589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00"/>
                  </a:solidFill>
                  <a:effectLst/>
                  <a:latin typeface="Calibri" panose="020F0502020204030204" pitchFamily="34" charset="0"/>
                </a:rPr>
                <a:t>Unit test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3" name="Rectangle 59"/>
            <p:cNvSpPr>
              <a:spLocks noChangeArrowheads="1"/>
            </p:cNvSpPr>
            <p:nvPr/>
          </p:nvSpPr>
          <p:spPr bwMode="auto">
            <a:xfrm>
              <a:off x="7137400" y="2424113"/>
              <a:ext cx="14430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00"/>
                  </a:solidFill>
                  <a:effectLst/>
                  <a:latin typeface="Calibri" panose="020F0502020204030204" pitchFamily="34" charset="0"/>
                </a:rPr>
                <a:t>Today!!!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4" name="Rectangle 60"/>
            <p:cNvSpPr>
              <a:spLocks noChangeArrowheads="1"/>
            </p:cNvSpPr>
            <p:nvPr/>
          </p:nvSpPr>
          <p:spPr bwMode="auto">
            <a:xfrm>
              <a:off x="7137400" y="2862263"/>
              <a:ext cx="1793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5" name="Rectangle 61"/>
            <p:cNvSpPr>
              <a:spLocks noChangeArrowheads="1"/>
            </p:cNvSpPr>
            <p:nvPr/>
          </p:nvSpPr>
          <p:spPr bwMode="auto">
            <a:xfrm>
              <a:off x="7423150" y="2851150"/>
              <a:ext cx="831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rPr>
                <a:t>Ecology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6" name="Rectangle 62"/>
            <p:cNvSpPr>
              <a:spLocks noChangeArrowheads="1"/>
            </p:cNvSpPr>
            <p:nvPr/>
          </p:nvSpPr>
          <p:spPr bwMode="auto">
            <a:xfrm>
              <a:off x="7137400" y="3138488"/>
              <a:ext cx="1793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7" name="Rectangle 63"/>
            <p:cNvSpPr>
              <a:spLocks noChangeArrowheads="1"/>
            </p:cNvSpPr>
            <p:nvPr/>
          </p:nvSpPr>
          <p:spPr bwMode="auto">
            <a:xfrm>
              <a:off x="7423150" y="3125788"/>
              <a:ext cx="1177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rPr>
                <a:t>Food web/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8" name="Rectangle 64"/>
            <p:cNvSpPr>
              <a:spLocks noChangeArrowheads="1"/>
            </p:cNvSpPr>
            <p:nvPr/>
          </p:nvSpPr>
          <p:spPr bwMode="auto">
            <a:xfrm>
              <a:off x="7423150" y="3400425"/>
              <a:ext cx="8874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rPr>
                <a:t>pyramid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9" name="Rectangle 65"/>
            <p:cNvSpPr>
              <a:spLocks noChangeArrowheads="1"/>
            </p:cNvSpPr>
            <p:nvPr/>
          </p:nvSpPr>
          <p:spPr bwMode="auto">
            <a:xfrm>
              <a:off x="7137400" y="3686175"/>
              <a:ext cx="1793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0" name="Rectangle 66"/>
            <p:cNvSpPr>
              <a:spLocks noChangeArrowheads="1"/>
            </p:cNvSpPr>
            <p:nvPr/>
          </p:nvSpPr>
          <p:spPr bwMode="auto">
            <a:xfrm>
              <a:off x="7423150" y="3673475"/>
              <a:ext cx="5651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alibri" panose="020F0502020204030204" pitchFamily="34" charset="0"/>
                </a:rPr>
                <a:t>Mult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2" name="Rectangle 68"/>
            <p:cNvSpPr>
              <a:spLocks noChangeArrowheads="1"/>
            </p:cNvSpPr>
            <p:nvPr/>
          </p:nvSpPr>
          <p:spPr bwMode="auto">
            <a:xfrm>
              <a:off x="7978775" y="3673475"/>
              <a:ext cx="746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Choice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3" name="Rectangle 69"/>
            <p:cNvSpPr>
              <a:spLocks noChangeArrowheads="1"/>
            </p:cNvSpPr>
            <p:nvPr/>
          </p:nvSpPr>
          <p:spPr bwMode="auto">
            <a:xfrm>
              <a:off x="7137400" y="3960813"/>
              <a:ext cx="179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4" name="Rectangle 70"/>
            <p:cNvSpPr>
              <a:spLocks noChangeArrowheads="1"/>
            </p:cNvSpPr>
            <p:nvPr/>
          </p:nvSpPr>
          <p:spPr bwMode="auto">
            <a:xfrm>
              <a:off x="7423150" y="3948113"/>
              <a:ext cx="6731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Short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5" name="Rectangle 71"/>
            <p:cNvSpPr>
              <a:spLocks noChangeArrowheads="1"/>
            </p:cNvSpPr>
            <p:nvPr/>
          </p:nvSpPr>
          <p:spPr bwMode="auto">
            <a:xfrm>
              <a:off x="7423150" y="4221163"/>
              <a:ext cx="796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answer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137945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400" dirty="0" smtClean="0"/>
              <a:t>Create groups</a:t>
            </a:r>
            <a:endParaRPr lang="en-US" sz="3400" dirty="0"/>
          </a:p>
          <a:p>
            <a:r>
              <a:rPr lang="en-US" sz="3400" dirty="0"/>
              <a:t>Go to the corner with your </a:t>
            </a:r>
            <a:r>
              <a:rPr lang="en-US" sz="3400" dirty="0" smtClean="0"/>
              <a:t>number</a:t>
            </a:r>
            <a:endParaRPr lang="en-US" sz="3400" dirty="0"/>
          </a:p>
          <a:p>
            <a:r>
              <a:rPr lang="en-US" sz="3400" dirty="0" smtClean="0"/>
              <a:t>For each </a:t>
            </a:r>
            <a:r>
              <a:rPr lang="en-US" sz="3400" smtClean="0"/>
              <a:t>class, you </a:t>
            </a:r>
            <a:r>
              <a:rPr lang="en-US" sz="3400" dirty="0"/>
              <a:t>will have 2 minutes to backwards plan in your agenda, make sure to list all assignments</a:t>
            </a:r>
          </a:p>
          <a:p>
            <a:r>
              <a:rPr lang="en-US" sz="3400" dirty="0"/>
              <a:t>Next, rotate when time is called to do next class and repeat</a:t>
            </a:r>
          </a:p>
          <a:p>
            <a:pPr marL="0" indent="0">
              <a:buNone/>
            </a:pPr>
            <a:endParaRPr lang="en-US" dirty="0"/>
          </a:p>
        </p:txBody>
      </p:sp>
      <p:sp>
        <p:nvSpPr>
          <p:cNvPr id="3" name="Text Placeholder 2"/>
          <p:cNvSpPr>
            <a:spLocks noGrp="1"/>
          </p:cNvSpPr>
          <p:nvPr>
            <p:ph type="body" sz="quarter" idx="12"/>
          </p:nvPr>
        </p:nvSpPr>
        <p:spPr/>
        <p:txBody>
          <a:bodyPr/>
          <a:lstStyle/>
          <a:p>
            <a:r>
              <a:rPr lang="en-US" dirty="0" smtClean="0"/>
              <a:t>Four Corners: </a:t>
            </a:r>
            <a:r>
              <a:rPr lang="en-US" dirty="0"/>
              <a:t>A</a:t>
            </a:r>
            <a:r>
              <a:rPr lang="en-US" dirty="0" smtClean="0"/>
              <a:t>genda Activity</a:t>
            </a:r>
            <a:endParaRPr lang="en-US" dirty="0"/>
          </a:p>
        </p:txBody>
      </p:sp>
    </p:spTree>
    <p:extLst>
      <p:ext uri="{BB962C8B-B14F-4D97-AF65-F5344CB8AC3E}">
        <p14:creationId xmlns:p14="http://schemas.microsoft.com/office/powerpoint/2010/main" val="33949083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4000" dirty="0" smtClean="0"/>
              <a:t>Compare your agenda to a real AVID student’s agenda, and see what you did well/ where you struggled.</a:t>
            </a:r>
          </a:p>
          <a:p>
            <a:r>
              <a:rPr lang="en-US" sz="4000" dirty="0" smtClean="0"/>
              <a:t>This process will help you further understand the AVID agenda process.</a:t>
            </a:r>
          </a:p>
          <a:p>
            <a:endParaRPr lang="en-US" sz="4000" dirty="0"/>
          </a:p>
        </p:txBody>
      </p:sp>
      <p:sp>
        <p:nvSpPr>
          <p:cNvPr id="3" name="Text Placeholder 2"/>
          <p:cNvSpPr>
            <a:spLocks noGrp="1"/>
          </p:cNvSpPr>
          <p:nvPr>
            <p:ph type="body" sz="quarter" idx="12"/>
          </p:nvPr>
        </p:nvSpPr>
        <p:spPr/>
        <p:txBody>
          <a:bodyPr/>
          <a:lstStyle/>
          <a:p>
            <a:r>
              <a:rPr lang="en-US" dirty="0" smtClean="0"/>
              <a:t>How did you do?</a:t>
            </a:r>
            <a:endParaRPr lang="en-US" dirty="0"/>
          </a:p>
        </p:txBody>
      </p:sp>
    </p:spTree>
    <p:extLst>
      <p:ext uri="{BB962C8B-B14F-4D97-AF65-F5344CB8AC3E}">
        <p14:creationId xmlns:p14="http://schemas.microsoft.com/office/powerpoint/2010/main" val="5720440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0"/>
            <a:ext cx="9143999" cy="900113"/>
          </a:xfrm>
        </p:spPr>
        <p:txBody>
          <a:bodyPr/>
          <a:lstStyle/>
          <a:p>
            <a:pPr algn="ctr"/>
            <a:r>
              <a:rPr lang="en-US" sz="3600" dirty="0" smtClean="0"/>
              <a:t>Math</a:t>
            </a:r>
            <a:endParaRPr lang="en-US" sz="3600" dirty="0"/>
          </a:p>
        </p:txBody>
      </p:sp>
      <p:sp>
        <p:nvSpPr>
          <p:cNvPr id="8" name="AutoShape 3"/>
          <p:cNvSpPr>
            <a:spLocks noChangeAspect="1" noChangeArrowheads="1" noTextEdit="1"/>
          </p:cNvSpPr>
          <p:nvPr/>
        </p:nvSpPr>
        <p:spPr bwMode="auto">
          <a:xfrm>
            <a:off x="419100" y="1019175"/>
            <a:ext cx="83058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5"/>
          <p:cNvSpPr>
            <a:spLocks noChangeArrowheads="1"/>
          </p:cNvSpPr>
          <p:nvPr/>
        </p:nvSpPr>
        <p:spPr bwMode="auto">
          <a:xfrm>
            <a:off x="425450"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6"/>
          <p:cNvSpPr>
            <a:spLocks noChangeArrowheads="1"/>
          </p:cNvSpPr>
          <p:nvPr/>
        </p:nvSpPr>
        <p:spPr bwMode="auto">
          <a:xfrm>
            <a:off x="2079625" y="1127125"/>
            <a:ext cx="1655763"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7"/>
          <p:cNvSpPr>
            <a:spLocks noChangeArrowheads="1"/>
          </p:cNvSpPr>
          <p:nvPr/>
        </p:nvSpPr>
        <p:spPr bwMode="auto">
          <a:xfrm>
            <a:off x="3735388"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8"/>
          <p:cNvSpPr>
            <a:spLocks noChangeArrowheads="1"/>
          </p:cNvSpPr>
          <p:nvPr/>
        </p:nvSpPr>
        <p:spPr bwMode="auto">
          <a:xfrm>
            <a:off x="5389563" y="1127125"/>
            <a:ext cx="1655763"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p:nvSpPr>
        <p:spPr bwMode="auto">
          <a:xfrm>
            <a:off x="7045325"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0"/>
          <p:cNvSpPr>
            <a:spLocks noChangeArrowheads="1"/>
          </p:cNvSpPr>
          <p:nvPr/>
        </p:nvSpPr>
        <p:spPr bwMode="auto">
          <a:xfrm>
            <a:off x="425450" y="1957388"/>
            <a:ext cx="1654175"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pPr>
            <a:r>
              <a:rPr lang="en-US" dirty="0" smtClean="0"/>
              <a:t>Do workbook page 237 numbers 1-15 tonight  </a:t>
            </a:r>
            <a:endParaRPr lang="en-US" dirty="0"/>
          </a:p>
        </p:txBody>
      </p:sp>
      <p:sp>
        <p:nvSpPr>
          <p:cNvPr id="15" name="Rectangle 11"/>
          <p:cNvSpPr>
            <a:spLocks noChangeArrowheads="1"/>
          </p:cNvSpPr>
          <p:nvPr/>
        </p:nvSpPr>
        <p:spPr bwMode="auto">
          <a:xfrm>
            <a:off x="2108289" y="1957388"/>
            <a:ext cx="1655763"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2"/>
          <p:cNvSpPr>
            <a:spLocks noChangeArrowheads="1"/>
          </p:cNvSpPr>
          <p:nvPr/>
        </p:nvSpPr>
        <p:spPr bwMode="auto">
          <a:xfrm>
            <a:off x="3735388" y="1957388"/>
            <a:ext cx="1654175"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3"/>
          <p:cNvSpPr>
            <a:spLocks noChangeArrowheads="1"/>
          </p:cNvSpPr>
          <p:nvPr/>
        </p:nvSpPr>
        <p:spPr bwMode="auto">
          <a:xfrm>
            <a:off x="5389563" y="1957388"/>
            <a:ext cx="1655763"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15"/>
          <p:cNvSpPr>
            <a:spLocks noChangeShapeType="1"/>
          </p:cNvSpPr>
          <p:nvPr/>
        </p:nvSpPr>
        <p:spPr bwMode="auto">
          <a:xfrm>
            <a:off x="2079625"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16"/>
          <p:cNvSpPr>
            <a:spLocks noChangeShapeType="1"/>
          </p:cNvSpPr>
          <p:nvPr/>
        </p:nvSpPr>
        <p:spPr bwMode="auto">
          <a:xfrm>
            <a:off x="3735388"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17"/>
          <p:cNvSpPr>
            <a:spLocks noChangeShapeType="1"/>
          </p:cNvSpPr>
          <p:nvPr/>
        </p:nvSpPr>
        <p:spPr bwMode="auto">
          <a:xfrm>
            <a:off x="5389563"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18"/>
          <p:cNvSpPr>
            <a:spLocks noChangeShapeType="1"/>
          </p:cNvSpPr>
          <p:nvPr/>
        </p:nvSpPr>
        <p:spPr bwMode="auto">
          <a:xfrm>
            <a:off x="7045325" y="1120775"/>
            <a:ext cx="0" cy="45878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19"/>
          <p:cNvSpPr>
            <a:spLocks noChangeShapeType="1"/>
          </p:cNvSpPr>
          <p:nvPr/>
        </p:nvSpPr>
        <p:spPr bwMode="auto">
          <a:xfrm>
            <a:off x="419100" y="1957388"/>
            <a:ext cx="828675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0"/>
          <p:cNvSpPr>
            <a:spLocks noChangeShapeType="1"/>
          </p:cNvSpPr>
          <p:nvPr/>
        </p:nvSpPr>
        <p:spPr bwMode="auto">
          <a:xfrm>
            <a:off x="419100" y="111442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21"/>
          <p:cNvSpPr>
            <a:spLocks noChangeShapeType="1"/>
          </p:cNvSpPr>
          <p:nvPr/>
        </p:nvSpPr>
        <p:spPr bwMode="auto">
          <a:xfrm>
            <a:off x="8699500" y="1120775"/>
            <a:ext cx="0" cy="45878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2"/>
          <p:cNvSpPr>
            <a:spLocks noChangeShapeType="1"/>
          </p:cNvSpPr>
          <p:nvPr/>
        </p:nvSpPr>
        <p:spPr bwMode="auto">
          <a:xfrm>
            <a:off x="132495" y="1127125"/>
            <a:ext cx="8286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23"/>
          <p:cNvSpPr>
            <a:spLocks noChangeShapeType="1"/>
          </p:cNvSpPr>
          <p:nvPr/>
        </p:nvSpPr>
        <p:spPr bwMode="auto">
          <a:xfrm>
            <a:off x="419100" y="5700713"/>
            <a:ext cx="8286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4"/>
          <p:cNvSpPr>
            <a:spLocks noChangeArrowheads="1"/>
          </p:cNvSpPr>
          <p:nvPr/>
        </p:nvSpPr>
        <p:spPr bwMode="auto">
          <a:xfrm>
            <a:off x="690563" y="1165225"/>
            <a:ext cx="14001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Mon.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2362200" y="1165225"/>
            <a:ext cx="13954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Tues.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4010025" y="1165225"/>
            <a:ext cx="14001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Wed.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5564188" y="1165225"/>
            <a:ext cx="1590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Thurs.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7535863" y="1165225"/>
            <a:ext cx="9493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Fri.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76" name="Group 75"/>
          <p:cNvGrpSpPr/>
          <p:nvPr/>
        </p:nvGrpSpPr>
        <p:grpSpPr>
          <a:xfrm>
            <a:off x="517525" y="2363788"/>
            <a:ext cx="868339" cy="1512332"/>
            <a:chOff x="517525" y="2363788"/>
            <a:chExt cx="846201" cy="1512332"/>
          </a:xfrm>
        </p:grpSpPr>
        <p:sp>
          <p:nvSpPr>
            <p:cNvPr id="34" name="Rectangle 30"/>
            <p:cNvSpPr>
              <a:spLocks noChangeArrowheads="1"/>
            </p:cNvSpPr>
            <p:nvPr/>
          </p:nvSpPr>
          <p:spPr bwMode="auto">
            <a:xfrm>
              <a:off x="517525" y="2363788"/>
              <a:ext cx="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517525" y="2728913"/>
              <a:ext cx="67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517525" y="3094038"/>
              <a:ext cx="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517525" y="3506788"/>
              <a:ext cx="67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1363663" y="3460750"/>
              <a:ext cx="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1" name="Group 80"/>
          <p:cNvGrpSpPr/>
          <p:nvPr/>
        </p:nvGrpSpPr>
        <p:grpSpPr>
          <a:xfrm>
            <a:off x="2171700" y="1998663"/>
            <a:ext cx="658739" cy="1276757"/>
            <a:chOff x="2171700" y="1998663"/>
            <a:chExt cx="658739" cy="1276757"/>
          </a:xfrm>
        </p:grpSpPr>
        <p:sp>
          <p:nvSpPr>
            <p:cNvPr id="40" name="Rectangle 36"/>
            <p:cNvSpPr>
              <a:spLocks noChangeArrowheads="1"/>
            </p:cNvSpPr>
            <p:nvPr/>
          </p:nvSpPr>
          <p:spPr bwMode="auto">
            <a:xfrm>
              <a:off x="2171700" y="1998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2171700" y="236378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2171700" y="27289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2830374" y="299842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2" name="Group 81"/>
          <p:cNvGrpSpPr/>
          <p:nvPr/>
        </p:nvGrpSpPr>
        <p:grpSpPr>
          <a:xfrm>
            <a:off x="3827463" y="1998663"/>
            <a:ext cx="692817" cy="1829832"/>
            <a:chOff x="3827463" y="1998663"/>
            <a:chExt cx="692817" cy="1829832"/>
          </a:xfrm>
        </p:grpSpPr>
        <p:sp>
          <p:nvSpPr>
            <p:cNvPr id="45" name="Rectangle 41"/>
            <p:cNvSpPr>
              <a:spLocks noChangeArrowheads="1"/>
            </p:cNvSpPr>
            <p:nvPr/>
          </p:nvSpPr>
          <p:spPr bwMode="auto">
            <a:xfrm>
              <a:off x="3827463" y="1998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6" name="Rectangle 42"/>
            <p:cNvSpPr>
              <a:spLocks noChangeArrowheads="1"/>
            </p:cNvSpPr>
            <p:nvPr/>
          </p:nvSpPr>
          <p:spPr bwMode="auto">
            <a:xfrm>
              <a:off x="4451350" y="1998663"/>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Rectangle 43"/>
            <p:cNvSpPr>
              <a:spLocks noChangeArrowheads="1"/>
            </p:cNvSpPr>
            <p:nvPr/>
          </p:nvSpPr>
          <p:spPr bwMode="auto">
            <a:xfrm>
              <a:off x="3827463" y="236378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4"/>
            <p:cNvSpPr>
              <a:spLocks noChangeArrowheads="1"/>
            </p:cNvSpPr>
            <p:nvPr/>
          </p:nvSpPr>
          <p:spPr bwMode="auto">
            <a:xfrm>
              <a:off x="3827463" y="27289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5"/>
            <p:cNvSpPr>
              <a:spLocks noChangeArrowheads="1"/>
            </p:cNvSpPr>
            <p:nvPr/>
          </p:nvSpPr>
          <p:spPr bwMode="auto">
            <a:xfrm>
              <a:off x="3827463" y="309403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46"/>
            <p:cNvSpPr>
              <a:spLocks noChangeArrowheads="1"/>
            </p:cNvSpPr>
            <p:nvPr/>
          </p:nvSpPr>
          <p:spPr bwMode="auto">
            <a:xfrm>
              <a:off x="3827463" y="3459163"/>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3" name="Group 82"/>
          <p:cNvGrpSpPr/>
          <p:nvPr/>
        </p:nvGrpSpPr>
        <p:grpSpPr>
          <a:xfrm>
            <a:off x="5481638" y="1998663"/>
            <a:ext cx="68930" cy="1737499"/>
            <a:chOff x="5481638" y="1998663"/>
            <a:chExt cx="68930" cy="1737499"/>
          </a:xfrm>
        </p:grpSpPr>
        <p:sp>
          <p:nvSpPr>
            <p:cNvPr id="52" name="Rectangle 48"/>
            <p:cNvSpPr>
              <a:spLocks noChangeArrowheads="1"/>
            </p:cNvSpPr>
            <p:nvPr/>
          </p:nvSpPr>
          <p:spPr bwMode="auto">
            <a:xfrm>
              <a:off x="5481638" y="1998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49"/>
            <p:cNvSpPr>
              <a:spLocks noChangeArrowheads="1"/>
            </p:cNvSpPr>
            <p:nvPr/>
          </p:nvSpPr>
          <p:spPr bwMode="auto">
            <a:xfrm>
              <a:off x="5481638" y="2363788"/>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50"/>
            <p:cNvSpPr>
              <a:spLocks noChangeArrowheads="1"/>
            </p:cNvSpPr>
            <p:nvPr/>
          </p:nvSpPr>
          <p:spPr bwMode="auto">
            <a:xfrm>
              <a:off x="5481638" y="27289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3"/>
            <p:cNvSpPr>
              <a:spLocks noChangeArrowheads="1"/>
            </p:cNvSpPr>
            <p:nvPr/>
          </p:nvSpPr>
          <p:spPr bwMode="auto">
            <a:xfrm>
              <a:off x="5481638" y="34591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4" name="Group 83"/>
          <p:cNvGrpSpPr/>
          <p:nvPr/>
        </p:nvGrpSpPr>
        <p:grpSpPr>
          <a:xfrm>
            <a:off x="5481638" y="4554538"/>
            <a:ext cx="68930" cy="1007249"/>
            <a:chOff x="5481638" y="4554538"/>
            <a:chExt cx="68930" cy="1007249"/>
          </a:xfrm>
        </p:grpSpPr>
        <p:sp>
          <p:nvSpPr>
            <p:cNvPr id="59" name="Rectangle 55"/>
            <p:cNvSpPr>
              <a:spLocks noChangeArrowheads="1"/>
            </p:cNvSpPr>
            <p:nvPr/>
          </p:nvSpPr>
          <p:spPr bwMode="auto">
            <a:xfrm>
              <a:off x="5481638" y="4554538"/>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56"/>
            <p:cNvSpPr>
              <a:spLocks noChangeArrowheads="1"/>
            </p:cNvSpPr>
            <p:nvPr/>
          </p:nvSpPr>
          <p:spPr bwMode="auto">
            <a:xfrm>
              <a:off x="5481638" y="4919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57"/>
            <p:cNvSpPr>
              <a:spLocks noChangeArrowheads="1"/>
            </p:cNvSpPr>
            <p:nvPr/>
          </p:nvSpPr>
          <p:spPr bwMode="auto">
            <a:xfrm>
              <a:off x="5481638" y="528478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77" name="Rectangle 13"/>
          <p:cNvSpPr>
            <a:spLocks noChangeArrowheads="1"/>
          </p:cNvSpPr>
          <p:nvPr/>
        </p:nvSpPr>
        <p:spPr bwMode="auto">
          <a:xfrm>
            <a:off x="7086727" y="1956832"/>
            <a:ext cx="1655763" cy="3743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68045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0"/>
            <a:ext cx="9143999" cy="900113"/>
          </a:xfrm>
        </p:spPr>
        <p:txBody>
          <a:bodyPr/>
          <a:lstStyle/>
          <a:p>
            <a:pPr algn="ctr"/>
            <a:r>
              <a:rPr lang="en-US" sz="3600" dirty="0" smtClean="0"/>
              <a:t>Language Arts</a:t>
            </a:r>
            <a:endParaRPr lang="en-US" sz="3600" dirty="0"/>
          </a:p>
        </p:txBody>
      </p:sp>
      <p:sp>
        <p:nvSpPr>
          <p:cNvPr id="8" name="AutoShape 3"/>
          <p:cNvSpPr>
            <a:spLocks noChangeAspect="1" noChangeArrowheads="1" noTextEdit="1"/>
          </p:cNvSpPr>
          <p:nvPr/>
        </p:nvSpPr>
        <p:spPr bwMode="auto">
          <a:xfrm>
            <a:off x="419100" y="1019175"/>
            <a:ext cx="83058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5"/>
          <p:cNvSpPr>
            <a:spLocks noChangeArrowheads="1"/>
          </p:cNvSpPr>
          <p:nvPr/>
        </p:nvSpPr>
        <p:spPr bwMode="auto">
          <a:xfrm>
            <a:off x="425450"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6"/>
          <p:cNvSpPr>
            <a:spLocks noChangeArrowheads="1"/>
          </p:cNvSpPr>
          <p:nvPr/>
        </p:nvSpPr>
        <p:spPr bwMode="auto">
          <a:xfrm>
            <a:off x="2079625" y="1127125"/>
            <a:ext cx="1655763"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7"/>
          <p:cNvSpPr>
            <a:spLocks noChangeArrowheads="1"/>
          </p:cNvSpPr>
          <p:nvPr/>
        </p:nvSpPr>
        <p:spPr bwMode="auto">
          <a:xfrm>
            <a:off x="3735388"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8"/>
          <p:cNvSpPr>
            <a:spLocks noChangeArrowheads="1"/>
          </p:cNvSpPr>
          <p:nvPr/>
        </p:nvSpPr>
        <p:spPr bwMode="auto">
          <a:xfrm>
            <a:off x="5389563" y="1127125"/>
            <a:ext cx="1655763"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p:nvSpPr>
        <p:spPr bwMode="auto">
          <a:xfrm>
            <a:off x="7045325" y="1127125"/>
            <a:ext cx="1654175" cy="8302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0"/>
          <p:cNvSpPr>
            <a:spLocks noChangeArrowheads="1"/>
          </p:cNvSpPr>
          <p:nvPr/>
        </p:nvSpPr>
        <p:spPr bwMode="auto">
          <a:xfrm>
            <a:off x="425450" y="1957388"/>
            <a:ext cx="1654175" cy="4108449"/>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15" name="Rectangle 11"/>
          <p:cNvSpPr>
            <a:spLocks noChangeArrowheads="1"/>
          </p:cNvSpPr>
          <p:nvPr/>
        </p:nvSpPr>
        <p:spPr bwMode="auto">
          <a:xfrm>
            <a:off x="2108289" y="1957388"/>
            <a:ext cx="1655763" cy="4108449"/>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2"/>
          <p:cNvSpPr>
            <a:spLocks noChangeArrowheads="1"/>
          </p:cNvSpPr>
          <p:nvPr/>
        </p:nvSpPr>
        <p:spPr bwMode="auto">
          <a:xfrm>
            <a:off x="3735388" y="1957388"/>
            <a:ext cx="1828800" cy="4108449"/>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3"/>
          <p:cNvSpPr>
            <a:spLocks noChangeArrowheads="1"/>
          </p:cNvSpPr>
          <p:nvPr/>
        </p:nvSpPr>
        <p:spPr bwMode="auto">
          <a:xfrm>
            <a:off x="5389563" y="1957388"/>
            <a:ext cx="1655763" cy="4108449"/>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15"/>
          <p:cNvSpPr>
            <a:spLocks noChangeShapeType="1"/>
          </p:cNvSpPr>
          <p:nvPr/>
        </p:nvSpPr>
        <p:spPr bwMode="auto">
          <a:xfrm>
            <a:off x="2079624" y="1120775"/>
            <a:ext cx="126927" cy="494506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16"/>
          <p:cNvSpPr>
            <a:spLocks noChangeShapeType="1"/>
          </p:cNvSpPr>
          <p:nvPr/>
        </p:nvSpPr>
        <p:spPr bwMode="auto">
          <a:xfrm>
            <a:off x="3735388" y="112077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17"/>
          <p:cNvSpPr>
            <a:spLocks noChangeShapeType="1"/>
          </p:cNvSpPr>
          <p:nvPr/>
        </p:nvSpPr>
        <p:spPr bwMode="auto">
          <a:xfrm>
            <a:off x="5389563" y="1120775"/>
            <a:ext cx="85726" cy="45926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18"/>
          <p:cNvSpPr>
            <a:spLocks noChangeShapeType="1"/>
          </p:cNvSpPr>
          <p:nvPr/>
        </p:nvSpPr>
        <p:spPr bwMode="auto">
          <a:xfrm>
            <a:off x="7045325" y="1120775"/>
            <a:ext cx="0" cy="45878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19"/>
          <p:cNvSpPr>
            <a:spLocks noChangeShapeType="1"/>
          </p:cNvSpPr>
          <p:nvPr/>
        </p:nvSpPr>
        <p:spPr bwMode="auto">
          <a:xfrm>
            <a:off x="419100" y="1957388"/>
            <a:ext cx="828675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0"/>
          <p:cNvSpPr>
            <a:spLocks noChangeShapeType="1"/>
          </p:cNvSpPr>
          <p:nvPr/>
        </p:nvSpPr>
        <p:spPr bwMode="auto">
          <a:xfrm>
            <a:off x="419100" y="1114425"/>
            <a:ext cx="0" cy="4586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21"/>
          <p:cNvSpPr>
            <a:spLocks noChangeShapeType="1"/>
          </p:cNvSpPr>
          <p:nvPr/>
        </p:nvSpPr>
        <p:spPr bwMode="auto">
          <a:xfrm>
            <a:off x="8699500" y="1120775"/>
            <a:ext cx="0" cy="45878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2"/>
          <p:cNvSpPr>
            <a:spLocks noChangeShapeType="1"/>
          </p:cNvSpPr>
          <p:nvPr/>
        </p:nvSpPr>
        <p:spPr bwMode="auto">
          <a:xfrm>
            <a:off x="132495" y="1127125"/>
            <a:ext cx="8286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23"/>
          <p:cNvSpPr>
            <a:spLocks noChangeShapeType="1"/>
          </p:cNvSpPr>
          <p:nvPr/>
        </p:nvSpPr>
        <p:spPr bwMode="auto">
          <a:xfrm>
            <a:off x="419100" y="5700713"/>
            <a:ext cx="8286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4"/>
          <p:cNvSpPr>
            <a:spLocks noChangeArrowheads="1"/>
          </p:cNvSpPr>
          <p:nvPr/>
        </p:nvSpPr>
        <p:spPr bwMode="auto">
          <a:xfrm>
            <a:off x="690563" y="1165225"/>
            <a:ext cx="14001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Mon.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2362200" y="1165225"/>
            <a:ext cx="13954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Tues.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4010025" y="1165225"/>
            <a:ext cx="14001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Wed.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5564188" y="1165225"/>
            <a:ext cx="1590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Thurs.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7535863" y="1165225"/>
            <a:ext cx="9493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FFFFFF"/>
                </a:solidFill>
                <a:effectLst/>
                <a:latin typeface="Calibri" panose="020F0502020204030204" pitchFamily="34" charset="0"/>
              </a:rPr>
              <a:t>Fri.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76" name="Group 75"/>
          <p:cNvGrpSpPr/>
          <p:nvPr/>
        </p:nvGrpSpPr>
        <p:grpSpPr>
          <a:xfrm>
            <a:off x="517525" y="1998663"/>
            <a:ext cx="868339" cy="1877457"/>
            <a:chOff x="517525" y="1998663"/>
            <a:chExt cx="846201" cy="1877457"/>
          </a:xfrm>
        </p:grpSpPr>
        <p:sp>
          <p:nvSpPr>
            <p:cNvPr id="33" name="Rectangle 29"/>
            <p:cNvSpPr>
              <a:spLocks noChangeArrowheads="1"/>
            </p:cNvSpPr>
            <p:nvPr/>
          </p:nvSpPr>
          <p:spPr bwMode="auto">
            <a:xfrm>
              <a:off x="517525" y="1998663"/>
              <a:ext cx="67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0"/>
            <p:cNvSpPr>
              <a:spLocks noChangeArrowheads="1"/>
            </p:cNvSpPr>
            <p:nvPr/>
          </p:nvSpPr>
          <p:spPr bwMode="auto">
            <a:xfrm>
              <a:off x="517525" y="2363788"/>
              <a:ext cx="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517525" y="2728913"/>
              <a:ext cx="67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517525" y="3094038"/>
              <a:ext cx="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517525" y="3506788"/>
              <a:ext cx="67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1363663" y="3460750"/>
              <a:ext cx="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1" name="Group 80"/>
          <p:cNvGrpSpPr/>
          <p:nvPr/>
        </p:nvGrpSpPr>
        <p:grpSpPr>
          <a:xfrm>
            <a:off x="2171700" y="1998663"/>
            <a:ext cx="658739" cy="1276757"/>
            <a:chOff x="2171700" y="1998663"/>
            <a:chExt cx="658739" cy="1276757"/>
          </a:xfrm>
        </p:grpSpPr>
        <p:sp>
          <p:nvSpPr>
            <p:cNvPr id="40" name="Rectangle 36"/>
            <p:cNvSpPr>
              <a:spLocks noChangeArrowheads="1"/>
            </p:cNvSpPr>
            <p:nvPr/>
          </p:nvSpPr>
          <p:spPr bwMode="auto">
            <a:xfrm>
              <a:off x="2171700" y="1998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2171700" y="236378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2171700" y="27289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2830374" y="299842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2" name="Group 81"/>
          <p:cNvGrpSpPr/>
          <p:nvPr/>
        </p:nvGrpSpPr>
        <p:grpSpPr>
          <a:xfrm>
            <a:off x="3827463" y="1998663"/>
            <a:ext cx="692817" cy="1829832"/>
            <a:chOff x="3827463" y="1998663"/>
            <a:chExt cx="692817" cy="1829832"/>
          </a:xfrm>
        </p:grpSpPr>
        <p:sp>
          <p:nvSpPr>
            <p:cNvPr id="45" name="Rectangle 41"/>
            <p:cNvSpPr>
              <a:spLocks noChangeArrowheads="1"/>
            </p:cNvSpPr>
            <p:nvPr/>
          </p:nvSpPr>
          <p:spPr bwMode="auto">
            <a:xfrm>
              <a:off x="3827463" y="1998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6" name="Rectangle 42"/>
            <p:cNvSpPr>
              <a:spLocks noChangeArrowheads="1"/>
            </p:cNvSpPr>
            <p:nvPr/>
          </p:nvSpPr>
          <p:spPr bwMode="auto">
            <a:xfrm>
              <a:off x="4451350" y="1998663"/>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Rectangle 43"/>
            <p:cNvSpPr>
              <a:spLocks noChangeArrowheads="1"/>
            </p:cNvSpPr>
            <p:nvPr/>
          </p:nvSpPr>
          <p:spPr bwMode="auto">
            <a:xfrm>
              <a:off x="3827463" y="236378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4"/>
            <p:cNvSpPr>
              <a:spLocks noChangeArrowheads="1"/>
            </p:cNvSpPr>
            <p:nvPr/>
          </p:nvSpPr>
          <p:spPr bwMode="auto">
            <a:xfrm>
              <a:off x="3827463" y="27289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5"/>
            <p:cNvSpPr>
              <a:spLocks noChangeArrowheads="1"/>
            </p:cNvSpPr>
            <p:nvPr/>
          </p:nvSpPr>
          <p:spPr bwMode="auto">
            <a:xfrm>
              <a:off x="3827463" y="309403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46"/>
            <p:cNvSpPr>
              <a:spLocks noChangeArrowheads="1"/>
            </p:cNvSpPr>
            <p:nvPr/>
          </p:nvSpPr>
          <p:spPr bwMode="auto">
            <a:xfrm>
              <a:off x="3827463" y="3459163"/>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3" name="Group 82"/>
          <p:cNvGrpSpPr/>
          <p:nvPr/>
        </p:nvGrpSpPr>
        <p:grpSpPr>
          <a:xfrm>
            <a:off x="5481638" y="1998663"/>
            <a:ext cx="68930" cy="1737499"/>
            <a:chOff x="5481638" y="1998663"/>
            <a:chExt cx="68930" cy="1737499"/>
          </a:xfrm>
        </p:grpSpPr>
        <p:sp>
          <p:nvSpPr>
            <p:cNvPr id="52" name="Rectangle 48"/>
            <p:cNvSpPr>
              <a:spLocks noChangeArrowheads="1"/>
            </p:cNvSpPr>
            <p:nvPr/>
          </p:nvSpPr>
          <p:spPr bwMode="auto">
            <a:xfrm>
              <a:off x="5481638" y="1998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49"/>
            <p:cNvSpPr>
              <a:spLocks noChangeArrowheads="1"/>
            </p:cNvSpPr>
            <p:nvPr/>
          </p:nvSpPr>
          <p:spPr bwMode="auto">
            <a:xfrm>
              <a:off x="5481638" y="2363788"/>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50"/>
            <p:cNvSpPr>
              <a:spLocks noChangeArrowheads="1"/>
            </p:cNvSpPr>
            <p:nvPr/>
          </p:nvSpPr>
          <p:spPr bwMode="auto">
            <a:xfrm>
              <a:off x="5481638" y="27289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3"/>
            <p:cNvSpPr>
              <a:spLocks noChangeArrowheads="1"/>
            </p:cNvSpPr>
            <p:nvPr/>
          </p:nvSpPr>
          <p:spPr bwMode="auto">
            <a:xfrm>
              <a:off x="5481638" y="34591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4" name="Group 83"/>
          <p:cNvGrpSpPr/>
          <p:nvPr/>
        </p:nvGrpSpPr>
        <p:grpSpPr>
          <a:xfrm>
            <a:off x="5481638" y="4554538"/>
            <a:ext cx="68930" cy="1007249"/>
            <a:chOff x="5481638" y="4554538"/>
            <a:chExt cx="68930" cy="1007249"/>
          </a:xfrm>
        </p:grpSpPr>
        <p:sp>
          <p:nvSpPr>
            <p:cNvPr id="59" name="Rectangle 55"/>
            <p:cNvSpPr>
              <a:spLocks noChangeArrowheads="1"/>
            </p:cNvSpPr>
            <p:nvPr/>
          </p:nvSpPr>
          <p:spPr bwMode="auto">
            <a:xfrm>
              <a:off x="5481638" y="4554538"/>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56"/>
            <p:cNvSpPr>
              <a:spLocks noChangeArrowheads="1"/>
            </p:cNvSpPr>
            <p:nvPr/>
          </p:nvSpPr>
          <p:spPr bwMode="auto">
            <a:xfrm>
              <a:off x="5481638" y="4919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57"/>
            <p:cNvSpPr>
              <a:spLocks noChangeArrowheads="1"/>
            </p:cNvSpPr>
            <p:nvPr/>
          </p:nvSpPr>
          <p:spPr bwMode="auto">
            <a:xfrm>
              <a:off x="5481638" y="528478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56" name="Rectangle 13"/>
          <p:cNvSpPr>
            <a:spLocks noChangeArrowheads="1"/>
          </p:cNvSpPr>
          <p:nvPr/>
        </p:nvSpPr>
        <p:spPr bwMode="auto">
          <a:xfrm>
            <a:off x="7064418" y="1970088"/>
            <a:ext cx="1655763" cy="4095749"/>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3896393" y="2367995"/>
            <a:ext cx="1182044" cy="3600986"/>
          </a:xfrm>
          <a:prstGeom prst="rect">
            <a:avLst/>
          </a:prstGeom>
          <a:noFill/>
        </p:spPr>
        <p:txBody>
          <a:bodyPr wrap="square" rtlCol="0">
            <a:spAutoFit/>
          </a:bodyPr>
          <a:lstStyle/>
          <a:p>
            <a:r>
              <a:rPr lang="en-US" sz="2400" b="1" i="1" dirty="0" smtClean="0">
                <a:solidFill>
                  <a:srgbClr val="FF0000"/>
                </a:solidFill>
              </a:rPr>
              <a:t>Quiz over nouns and pronouns </a:t>
            </a:r>
          </a:p>
          <a:p>
            <a:pPr marL="342900" indent="-342900">
              <a:buFont typeface="Arial" panose="020B0604020202020204" pitchFamily="34" charset="0"/>
              <a:buChar char="•"/>
            </a:pPr>
            <a:r>
              <a:rPr lang="en-US" sz="1400" b="1" i="1" dirty="0" smtClean="0"/>
              <a:t>Multiple choice</a:t>
            </a:r>
          </a:p>
          <a:p>
            <a:pPr marL="342900" indent="-342900">
              <a:buFont typeface="Arial" panose="020B0604020202020204" pitchFamily="34" charset="0"/>
              <a:buChar char="•"/>
            </a:pPr>
            <a:r>
              <a:rPr lang="en-US" sz="1400" b="1" i="1" dirty="0" smtClean="0"/>
              <a:t>1/2 written response</a:t>
            </a:r>
          </a:p>
        </p:txBody>
      </p:sp>
      <p:sp>
        <p:nvSpPr>
          <p:cNvPr id="7" name="TextBox 6"/>
          <p:cNvSpPr txBox="1"/>
          <p:nvPr/>
        </p:nvSpPr>
        <p:spPr>
          <a:xfrm>
            <a:off x="690563" y="2367995"/>
            <a:ext cx="1222643"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Quiz on Weds</a:t>
            </a:r>
          </a:p>
          <a:p>
            <a:pPr marL="285750" indent="-285750">
              <a:buFont typeface="Arial" panose="020B0604020202020204" pitchFamily="34" charset="0"/>
              <a:buChar char="•"/>
            </a:pPr>
            <a:r>
              <a:rPr lang="en-US" dirty="0" smtClean="0"/>
              <a:t>Finish Cornell notes </a:t>
            </a:r>
            <a:endParaRPr lang="en-US" dirty="0"/>
          </a:p>
        </p:txBody>
      </p:sp>
      <p:sp>
        <p:nvSpPr>
          <p:cNvPr id="18" name="TextBox 17"/>
          <p:cNvSpPr txBox="1"/>
          <p:nvPr/>
        </p:nvSpPr>
        <p:spPr>
          <a:xfrm>
            <a:off x="2362200" y="2532185"/>
            <a:ext cx="1239129"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Quiz tom</a:t>
            </a:r>
          </a:p>
          <a:p>
            <a:pPr marL="285750" indent="-285750">
              <a:buFont typeface="Arial" panose="020B0604020202020204" pitchFamily="34" charset="0"/>
              <a:buChar char="•"/>
            </a:pPr>
            <a:r>
              <a:rPr lang="en-US" dirty="0" smtClean="0"/>
              <a:t>Study and review all C-notes </a:t>
            </a:r>
          </a:p>
          <a:p>
            <a:endParaRPr lang="en-US" dirty="0"/>
          </a:p>
        </p:txBody>
      </p:sp>
    </p:spTree>
    <p:extLst>
      <p:ext uri="{BB962C8B-B14F-4D97-AF65-F5344CB8AC3E}">
        <p14:creationId xmlns:p14="http://schemas.microsoft.com/office/powerpoint/2010/main" val="35346976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17CBDB1EE15242836202D92D7C1209" ma:contentTypeVersion="0" ma:contentTypeDescription="Create a new document." ma:contentTypeScope="" ma:versionID="291745c01be6c7d68d7bf9ab6da17bd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AF81B02-659D-49D8-A92A-DEEEE92FA7A8}">
  <ds:schemaRefs>
    <ds:schemaRef ds:uri="http://schemas.microsoft.com/sharepoint/v3/contenttype/forms"/>
  </ds:schemaRefs>
</ds:datastoreItem>
</file>

<file path=customXml/itemProps2.xml><?xml version="1.0" encoding="utf-8"?>
<ds:datastoreItem xmlns:ds="http://schemas.openxmlformats.org/officeDocument/2006/customXml" ds:itemID="{AAF55A1D-E7D5-4006-81D6-EF4FBB78E0B6}">
  <ds:schemaRefs>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B3FD89FC-B27A-40D6-8ADA-76C1166AE4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Trek</Template>
  <TotalTime>5081</TotalTime>
  <Words>1273</Words>
  <Application>Microsoft Office PowerPoint</Application>
  <PresentationFormat>On-screen Show (4:3)</PresentationFormat>
  <Paragraphs>191</Paragraphs>
  <Slides>13</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ＭＳ Ｐゴシック</vt:lpstr>
      <vt:lpstr>ＭＳ Ｐゴシック</vt:lpstr>
      <vt:lpstr>Arial</vt:lpstr>
      <vt:lpstr>Calibri</vt:lpstr>
      <vt:lpstr>Georgia</vt:lpstr>
      <vt:lpstr>Lucida Grande</vt:lpstr>
      <vt:lpstr>Office Theme</vt:lpstr>
      <vt:lpstr>iRespondGraphMaster</vt:lpstr>
      <vt:lpstr>iRespondQuestionMaster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AVID PPT Format</dc:title>
  <dc:creator>AVID</dc:creator>
  <cp:lastModifiedBy>Taylor Wickline</cp:lastModifiedBy>
  <cp:revision>269</cp:revision>
  <cp:lastPrinted>2014-01-27T13:13:51Z</cp:lastPrinted>
  <dcterms:created xsi:type="dcterms:W3CDTF">2011-05-12T00:43:47Z</dcterms:created>
  <dcterms:modified xsi:type="dcterms:W3CDTF">2016-09-13T22:29:35Z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0x0101008B17CBDB1EE15242836202D92D7C1209</vt:lpwstr>
  </property>
  <property fmtid="{D5CDD505-2E9C-101B-9397-08002B2CF9AE}" pid="3" name="ShowTimer">
    <vt:bool>true</vt:bool>
  </property>
  <property fmtid="{D5CDD505-2E9C-101B-9397-08002B2CF9AE}" pid="4" name="ShowPercent">
    <vt:bool>true</vt:bool>
  </property>
</Properties>
</file>